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Lst>
  <p:sldSz cy="32404050" cx="216042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 roundtripDataSignature="AMtx7mhtKFQaJ01o19BjLWL9cNHmhSSg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 name="Google Shape;61;p1:notes"/>
          <p:cNvSpPr/>
          <p:nvPr>
            <p:ph idx="2" type="sldImg"/>
          </p:nvPr>
        </p:nvSpPr>
        <p:spPr>
          <a:xfrm>
            <a:off x="2286000" y="685800"/>
            <a:ext cx="228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1" name="Shape 11"/>
        <p:cNvGrpSpPr/>
        <p:nvPr/>
      </p:nvGrpSpPr>
      <p:grpSpPr>
        <a:xfrm>
          <a:off x="0" y="0"/>
          <a:ext cx="0" cy="0"/>
          <a:chOff x="0" y="0"/>
          <a:chExt cx="0" cy="0"/>
        </a:xfrm>
      </p:grpSpPr>
      <p:sp>
        <p:nvSpPr>
          <p:cNvPr id="12" name="Google Shape;12;p3"/>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079640" y="7561080"/>
            <a:ext cx="19443601" cy="21385079"/>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4" name="Shape 14"/>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5" name="Shape 15"/>
        <p:cNvGrpSpPr/>
        <p:nvPr/>
      </p:nvGrpSpPr>
      <p:grpSpPr>
        <a:xfrm>
          <a:off x="0" y="0"/>
          <a:ext cx="0" cy="0"/>
          <a:chOff x="0" y="0"/>
          <a:chExt cx="0" cy="0"/>
        </a:xfrm>
      </p:grpSpPr>
      <p:sp>
        <p:nvSpPr>
          <p:cNvPr id="16" name="Google Shape;16;p5"/>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
          <p:cNvSpPr txBox="1"/>
          <p:nvPr>
            <p:ph idx="1" type="body"/>
          </p:nvPr>
        </p:nvSpPr>
        <p:spPr>
          <a:xfrm>
            <a:off x="1079640" y="7561080"/>
            <a:ext cx="19443601" cy="21385079"/>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8" name="Shape 18"/>
        <p:cNvGrpSpPr/>
        <p:nvPr/>
      </p:nvGrpSpPr>
      <p:grpSpPr>
        <a:xfrm>
          <a:off x="0" y="0"/>
          <a:ext cx="0" cy="0"/>
          <a:chOff x="0" y="0"/>
          <a:chExt cx="0" cy="0"/>
        </a:xfrm>
      </p:grpSpPr>
      <p:sp>
        <p:nvSpPr>
          <p:cNvPr id="19" name="Google Shape;19;p6"/>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6"/>
          <p:cNvSpPr txBox="1"/>
          <p:nvPr>
            <p:ph idx="1" type="body"/>
          </p:nvPr>
        </p:nvSpPr>
        <p:spPr>
          <a:xfrm>
            <a:off x="1079640" y="7561080"/>
            <a:ext cx="9488160" cy="21385079"/>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1" name="Google Shape;21;p6"/>
          <p:cNvSpPr txBox="1"/>
          <p:nvPr>
            <p:ph idx="2" type="body"/>
          </p:nvPr>
        </p:nvSpPr>
        <p:spPr>
          <a:xfrm>
            <a:off x="11042640" y="7561080"/>
            <a:ext cx="9488160" cy="21385079"/>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7"/>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4" name="Shape 24"/>
        <p:cNvGrpSpPr/>
        <p:nvPr/>
      </p:nvGrpSpPr>
      <p:grpSpPr>
        <a:xfrm>
          <a:off x="0" y="0"/>
          <a:ext cx="0" cy="0"/>
          <a:chOff x="0" y="0"/>
          <a:chExt cx="0" cy="0"/>
        </a:xfrm>
      </p:grpSpPr>
      <p:sp>
        <p:nvSpPr>
          <p:cNvPr id="25" name="Google Shape;25;p8"/>
          <p:cNvSpPr txBox="1"/>
          <p:nvPr>
            <p:ph idx="1" type="subTitle"/>
          </p:nvPr>
        </p:nvSpPr>
        <p:spPr>
          <a:xfrm>
            <a:off x="1079640" y="1297080"/>
            <a:ext cx="19443601" cy="25035839"/>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6" name="Shape 26"/>
        <p:cNvGrpSpPr/>
        <p:nvPr/>
      </p:nvGrpSpPr>
      <p:grpSpPr>
        <a:xfrm>
          <a:off x="0" y="0"/>
          <a:ext cx="0" cy="0"/>
          <a:chOff x="0" y="0"/>
          <a:chExt cx="0" cy="0"/>
        </a:xfrm>
      </p:grpSpPr>
      <p:sp>
        <p:nvSpPr>
          <p:cNvPr id="27" name="Google Shape;27;p9"/>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9"/>
          <p:cNvSpPr txBox="1"/>
          <p:nvPr>
            <p:ph idx="1" type="body"/>
          </p:nvPr>
        </p:nvSpPr>
        <p:spPr>
          <a:xfrm>
            <a:off x="1079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9" name="Google Shape;29;p9"/>
          <p:cNvSpPr txBox="1"/>
          <p:nvPr>
            <p:ph idx="2" type="body"/>
          </p:nvPr>
        </p:nvSpPr>
        <p:spPr>
          <a:xfrm>
            <a:off x="11042640" y="7561080"/>
            <a:ext cx="9488160" cy="21385079"/>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0" name="Google Shape;30;p9"/>
          <p:cNvSpPr txBox="1"/>
          <p:nvPr>
            <p:ph idx="3" type="body"/>
          </p:nvPr>
        </p:nvSpPr>
        <p:spPr>
          <a:xfrm>
            <a:off x="1079640" y="18731159"/>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1" name="Shape 31"/>
        <p:cNvGrpSpPr/>
        <p:nvPr/>
      </p:nvGrpSpPr>
      <p:grpSpPr>
        <a:xfrm>
          <a:off x="0" y="0"/>
          <a:ext cx="0" cy="0"/>
          <a:chOff x="0" y="0"/>
          <a:chExt cx="0" cy="0"/>
        </a:xfrm>
      </p:grpSpPr>
      <p:sp>
        <p:nvSpPr>
          <p:cNvPr id="32" name="Google Shape;32;p10"/>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0"/>
          <p:cNvSpPr txBox="1"/>
          <p:nvPr>
            <p:ph idx="1" type="body"/>
          </p:nvPr>
        </p:nvSpPr>
        <p:spPr>
          <a:xfrm>
            <a:off x="1079640" y="7561080"/>
            <a:ext cx="9488160" cy="21385079"/>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4" name="Google Shape;34;p10"/>
          <p:cNvSpPr txBox="1"/>
          <p:nvPr>
            <p:ph idx="2" type="body"/>
          </p:nvPr>
        </p:nvSpPr>
        <p:spPr>
          <a:xfrm>
            <a:off x="11042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5" name="Google Shape;35;p10"/>
          <p:cNvSpPr txBox="1"/>
          <p:nvPr>
            <p:ph idx="3" type="body"/>
          </p:nvPr>
        </p:nvSpPr>
        <p:spPr>
          <a:xfrm>
            <a:off x="11042640" y="18731159"/>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6" name="Shape 36"/>
        <p:cNvGrpSpPr/>
        <p:nvPr/>
      </p:nvGrpSpPr>
      <p:grpSpPr>
        <a:xfrm>
          <a:off x="0" y="0"/>
          <a:ext cx="0" cy="0"/>
          <a:chOff x="0" y="0"/>
          <a:chExt cx="0" cy="0"/>
        </a:xfrm>
      </p:grpSpPr>
      <p:sp>
        <p:nvSpPr>
          <p:cNvPr id="37" name="Google Shape;37;p11"/>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 type="body"/>
          </p:nvPr>
        </p:nvSpPr>
        <p:spPr>
          <a:xfrm>
            <a:off x="1079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9" name="Google Shape;39;p11"/>
          <p:cNvSpPr txBox="1"/>
          <p:nvPr>
            <p:ph idx="2" type="body"/>
          </p:nvPr>
        </p:nvSpPr>
        <p:spPr>
          <a:xfrm>
            <a:off x="11042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0" name="Google Shape;40;p11"/>
          <p:cNvSpPr txBox="1"/>
          <p:nvPr>
            <p:ph idx="3" type="body"/>
          </p:nvPr>
        </p:nvSpPr>
        <p:spPr>
          <a:xfrm>
            <a:off x="1079640" y="18731159"/>
            <a:ext cx="19443601"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1" name="Shape 41"/>
        <p:cNvGrpSpPr/>
        <p:nvPr/>
      </p:nvGrpSpPr>
      <p:grpSpPr>
        <a:xfrm>
          <a:off x="0" y="0"/>
          <a:ext cx="0" cy="0"/>
          <a:chOff x="0" y="0"/>
          <a:chExt cx="0" cy="0"/>
        </a:xfrm>
      </p:grpSpPr>
      <p:sp>
        <p:nvSpPr>
          <p:cNvPr id="42" name="Google Shape;42;p12"/>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2"/>
          <p:cNvSpPr txBox="1"/>
          <p:nvPr>
            <p:ph idx="1" type="body"/>
          </p:nvPr>
        </p:nvSpPr>
        <p:spPr>
          <a:xfrm>
            <a:off x="1079640" y="7561080"/>
            <a:ext cx="19443601"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4" name="Google Shape;44;p12"/>
          <p:cNvSpPr txBox="1"/>
          <p:nvPr>
            <p:ph idx="2" type="body"/>
          </p:nvPr>
        </p:nvSpPr>
        <p:spPr>
          <a:xfrm>
            <a:off x="1079640" y="18731159"/>
            <a:ext cx="19443601"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5" name="Shape 45"/>
        <p:cNvGrpSpPr/>
        <p:nvPr/>
      </p:nvGrpSpPr>
      <p:grpSpPr>
        <a:xfrm>
          <a:off x="0" y="0"/>
          <a:ext cx="0" cy="0"/>
          <a:chOff x="0" y="0"/>
          <a:chExt cx="0" cy="0"/>
        </a:xfrm>
      </p:grpSpPr>
      <p:sp>
        <p:nvSpPr>
          <p:cNvPr id="46" name="Google Shape;46;p13"/>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 type="body"/>
          </p:nvPr>
        </p:nvSpPr>
        <p:spPr>
          <a:xfrm>
            <a:off x="1079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8" name="Google Shape;48;p13"/>
          <p:cNvSpPr txBox="1"/>
          <p:nvPr>
            <p:ph idx="2" type="body"/>
          </p:nvPr>
        </p:nvSpPr>
        <p:spPr>
          <a:xfrm>
            <a:off x="11042640" y="7561080"/>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9" name="Google Shape;49;p13"/>
          <p:cNvSpPr txBox="1"/>
          <p:nvPr>
            <p:ph idx="3" type="body"/>
          </p:nvPr>
        </p:nvSpPr>
        <p:spPr>
          <a:xfrm>
            <a:off x="1079640" y="18731159"/>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0" name="Google Shape;50;p13"/>
          <p:cNvSpPr txBox="1"/>
          <p:nvPr>
            <p:ph idx="4" type="body"/>
          </p:nvPr>
        </p:nvSpPr>
        <p:spPr>
          <a:xfrm>
            <a:off x="11042640" y="18731159"/>
            <a:ext cx="94881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1" name="Shape 51"/>
        <p:cNvGrpSpPr/>
        <p:nvPr/>
      </p:nvGrpSpPr>
      <p:grpSpPr>
        <a:xfrm>
          <a:off x="0" y="0"/>
          <a:ext cx="0" cy="0"/>
          <a:chOff x="0" y="0"/>
          <a:chExt cx="0" cy="0"/>
        </a:xfrm>
      </p:grpSpPr>
      <p:sp>
        <p:nvSpPr>
          <p:cNvPr id="52" name="Google Shape;52;p14"/>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 type="body"/>
          </p:nvPr>
        </p:nvSpPr>
        <p:spPr>
          <a:xfrm>
            <a:off x="1079640" y="7561080"/>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4" name="Google Shape;54;p14"/>
          <p:cNvSpPr txBox="1"/>
          <p:nvPr>
            <p:ph idx="2" type="body"/>
          </p:nvPr>
        </p:nvSpPr>
        <p:spPr>
          <a:xfrm>
            <a:off x="7653960" y="7561080"/>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5" name="Google Shape;55;p14"/>
          <p:cNvSpPr txBox="1"/>
          <p:nvPr>
            <p:ph idx="3" type="body"/>
          </p:nvPr>
        </p:nvSpPr>
        <p:spPr>
          <a:xfrm>
            <a:off x="14227920" y="7561080"/>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6" name="Google Shape;56;p14"/>
          <p:cNvSpPr txBox="1"/>
          <p:nvPr>
            <p:ph idx="4" type="body"/>
          </p:nvPr>
        </p:nvSpPr>
        <p:spPr>
          <a:xfrm>
            <a:off x="1079640" y="18731159"/>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 name="Google Shape;57;p14"/>
          <p:cNvSpPr txBox="1"/>
          <p:nvPr>
            <p:ph idx="5" type="body"/>
          </p:nvPr>
        </p:nvSpPr>
        <p:spPr>
          <a:xfrm>
            <a:off x="7653960" y="18731159"/>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8" name="Google Shape;58;p14"/>
          <p:cNvSpPr txBox="1"/>
          <p:nvPr>
            <p:ph idx="6" type="body"/>
          </p:nvPr>
        </p:nvSpPr>
        <p:spPr>
          <a:xfrm>
            <a:off x="14227920" y="18731159"/>
            <a:ext cx="6260760" cy="10200600"/>
          </a:xfrm>
          <a:prstGeom prst="rect">
            <a:avLst/>
          </a:prstGeom>
          <a:noFill/>
          <a:ln>
            <a:noFill/>
          </a:ln>
        </p:spPr>
        <p:txBody>
          <a:bodyPr anchorCtr="0" anchor="t" bIns="154425" lIns="308500" spcFirstLastPara="1" rIns="308500" wrap="square" tIns="154425">
            <a:no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079640" y="1297080"/>
            <a:ext cx="19443601" cy="5400720"/>
          </a:xfrm>
          <a:prstGeom prst="rect">
            <a:avLst/>
          </a:prstGeom>
          <a:noFill/>
          <a:ln>
            <a:noFill/>
          </a:ln>
        </p:spPr>
        <p:txBody>
          <a:bodyPr anchorCtr="0" anchor="ctr" bIns="154425" lIns="308500" spcFirstLastPara="1" rIns="308500" wrap="square" tIns="154425">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1079640" y="7561080"/>
            <a:ext cx="19443601" cy="21385079"/>
          </a:xfrm>
          <a:prstGeom prst="rect">
            <a:avLst/>
          </a:prstGeom>
          <a:noFill/>
          <a:ln>
            <a:noFill/>
          </a:ln>
        </p:spPr>
        <p:txBody>
          <a:bodyPr anchorCtr="0" anchor="t" bIns="154425" lIns="308500" spcFirstLastPara="1" rIns="308500" wrap="square" tIns="154425">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2"/>
          <p:cNvSpPr txBox="1"/>
          <p:nvPr>
            <p:ph idx="10" type="dt"/>
          </p:nvPr>
        </p:nvSpPr>
        <p:spPr>
          <a:xfrm>
            <a:off x="1079280" y="30033719"/>
            <a:ext cx="5041800" cy="1725480"/>
          </a:xfrm>
          <a:prstGeom prst="rect">
            <a:avLst/>
          </a:prstGeom>
          <a:noFill/>
          <a:ln>
            <a:noFill/>
          </a:ln>
        </p:spPr>
        <p:txBody>
          <a:bodyPr anchorCtr="0" anchor="ctr" bIns="154425" lIns="308500" spcFirstLastPara="1" rIns="308500" wrap="square" tIns="154425">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7380360" y="30033719"/>
            <a:ext cx="6842160" cy="1725480"/>
          </a:xfrm>
          <a:prstGeom prst="rect">
            <a:avLst/>
          </a:prstGeom>
          <a:noFill/>
          <a:ln>
            <a:noFill/>
          </a:ln>
        </p:spPr>
        <p:txBody>
          <a:bodyPr anchorCtr="0" anchor="ctr" bIns="154425" lIns="308500" spcFirstLastPara="1" rIns="308500" wrap="square" tIns="154425">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15481080" y="30033719"/>
            <a:ext cx="5041800" cy="1725480"/>
          </a:xfrm>
          <a:prstGeom prst="rect">
            <a:avLst/>
          </a:prstGeom>
          <a:noFill/>
          <a:ln>
            <a:noFill/>
          </a:ln>
        </p:spPr>
        <p:txBody>
          <a:bodyPr anchorCtr="0" anchor="ctr" bIns="154425" lIns="308500" spcFirstLastPara="1" rIns="308500" wrap="square" tIns="154425">
            <a:noAutofit/>
          </a:bodyPr>
          <a:lstStyle>
            <a:lvl1pPr indent="0" lvl="0"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
          <p:cNvSpPr/>
          <p:nvPr/>
        </p:nvSpPr>
        <p:spPr>
          <a:xfrm>
            <a:off x="1168560" y="8006924"/>
            <a:ext cx="9055098" cy="5994826"/>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	</a:t>
            </a:r>
            <a:r>
              <a:rPr b="0" i="0" lang="pt-BR" sz="3200" u="none" cap="none" strike="noStrike">
                <a:solidFill>
                  <a:srgbClr val="000000"/>
                </a:solidFill>
                <a:latin typeface="Times New Roman"/>
                <a:ea typeface="Times New Roman"/>
                <a:cs typeface="Times New Roman"/>
                <a:sym typeface="Times New Roman"/>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2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latin typeface="Times New Roman"/>
                <a:ea typeface="Times New Roman"/>
                <a:cs typeface="Times New Roman"/>
                <a:sym typeface="Times New Roman"/>
              </a:rPr>
              <a:t>	Texto texto texto texto texto texto texto texto texto texto texto texto texto. Texto texto texto texto texto texto texto texto texto texto texto texto texto texto texto texto texto texto texto texto texto texto texto texto texto texto texto texto texto texto texto.</a:t>
            </a:r>
            <a:r>
              <a:rPr b="0" i="0" lang="pt-BR" sz="3000" u="none" cap="none" strike="noStrike">
                <a:solidFill>
                  <a:srgbClr val="000000"/>
                </a:solidFill>
                <a:latin typeface="Arial"/>
                <a:ea typeface="Arial"/>
                <a:cs typeface="Arial"/>
                <a:sym typeface="Arial"/>
              </a:rPr>
              <a:t>        </a:t>
            </a:r>
            <a:endParaRPr b="0" i="0" sz="3000" u="none" cap="none" strike="noStrike">
              <a:solidFill>
                <a:srgbClr val="000000"/>
              </a:solidFill>
              <a:latin typeface="Arial"/>
              <a:ea typeface="Arial"/>
              <a:cs typeface="Arial"/>
              <a:sym typeface="Arial"/>
            </a:endParaRPr>
          </a:p>
        </p:txBody>
      </p:sp>
      <p:sp>
        <p:nvSpPr>
          <p:cNvPr id="64" name="Google Shape;64;p1"/>
          <p:cNvSpPr/>
          <p:nvPr/>
        </p:nvSpPr>
        <p:spPr>
          <a:xfrm>
            <a:off x="1004244" y="21708804"/>
            <a:ext cx="9055098" cy="877392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	</a:t>
            </a:r>
            <a:r>
              <a:rPr b="0" i="0" lang="pt-BR" sz="3200" u="none" cap="none" strike="noStrike">
                <a:solidFill>
                  <a:srgbClr val="000000"/>
                </a:solidFill>
                <a:latin typeface="Times New Roman"/>
                <a:ea typeface="Times New Roman"/>
                <a:cs typeface="Times New Roman"/>
                <a:sym typeface="Times New Roman"/>
              </a:rPr>
              <a:t>Texto texto texto texto texto texto texto texto texto texto texto texto texto texto texto texto texto texto texto texto texto texto texto texto texto. Texto texto texto texto texto texto texto texto texto texto texto texto texto texto texto texto texto texto texto . </a:t>
            </a:r>
            <a:endParaRPr b="0" i="0" sz="32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latin typeface="Times New Roman"/>
                <a:ea typeface="Times New Roman"/>
                <a:cs typeface="Times New Roman"/>
                <a:sym typeface="Times New Roman"/>
              </a:rPr>
              <a:t>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200" u="none" cap="none" strike="noStrike">
              <a:solidFill>
                <a:srgbClr val="000000"/>
              </a:solidFill>
              <a:latin typeface="Times New Roman"/>
              <a:ea typeface="Times New Roman"/>
              <a:cs typeface="Times New Roman"/>
              <a:sym typeface="Times New Roman"/>
            </a:endParaRPr>
          </a:p>
        </p:txBody>
      </p:sp>
      <p:sp>
        <p:nvSpPr>
          <p:cNvPr id="65" name="Google Shape;65;p1"/>
          <p:cNvSpPr/>
          <p:nvPr/>
        </p:nvSpPr>
        <p:spPr>
          <a:xfrm>
            <a:off x="1225440" y="6984884"/>
            <a:ext cx="8999610" cy="720719"/>
          </a:xfrm>
          <a:custGeom>
            <a:rect b="b" l="l" r="r" t="t"/>
            <a:pathLst>
              <a:path extrusionOk="0" h="2004" w="25001">
                <a:moveTo>
                  <a:pt x="333" y="0"/>
                </a:moveTo>
                <a:cubicBezTo>
                  <a:pt x="166" y="0"/>
                  <a:pt x="0" y="166"/>
                  <a:pt x="0" y="333"/>
                </a:cubicBezTo>
                <a:lnTo>
                  <a:pt x="0" y="1669"/>
                </a:lnTo>
                <a:cubicBezTo>
                  <a:pt x="0" y="1836"/>
                  <a:pt x="166" y="2003"/>
                  <a:pt x="333" y="2003"/>
                </a:cubicBezTo>
                <a:lnTo>
                  <a:pt x="24666" y="2003"/>
                </a:lnTo>
                <a:cubicBezTo>
                  <a:pt x="24833" y="2003"/>
                  <a:pt x="25000" y="1836"/>
                  <a:pt x="25000" y="1669"/>
                </a:cubicBezTo>
                <a:lnTo>
                  <a:pt x="25000" y="333"/>
                </a:lnTo>
                <a:cubicBezTo>
                  <a:pt x="25000" y="166"/>
                  <a:pt x="24833" y="0"/>
                  <a:pt x="24666"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INTRODUÇÃO</a:t>
            </a:r>
            <a:endParaRPr b="0" i="0" sz="4000" u="none" cap="none" strike="noStrike">
              <a:solidFill>
                <a:schemeClr val="dk1"/>
              </a:solidFill>
              <a:latin typeface="Times New Roman"/>
              <a:ea typeface="Times New Roman"/>
              <a:cs typeface="Times New Roman"/>
              <a:sym typeface="Times New Roman"/>
            </a:endParaRPr>
          </a:p>
        </p:txBody>
      </p:sp>
      <p:sp>
        <p:nvSpPr>
          <p:cNvPr id="66" name="Google Shape;66;p1"/>
          <p:cNvSpPr/>
          <p:nvPr/>
        </p:nvSpPr>
        <p:spPr>
          <a:xfrm>
            <a:off x="1085290" y="20560709"/>
            <a:ext cx="8974052" cy="720719"/>
          </a:xfrm>
          <a:custGeom>
            <a:rect b="b" l="l" r="r" t="t"/>
            <a:pathLst>
              <a:path extrusionOk="0" h="2004" w="24930">
                <a:moveTo>
                  <a:pt x="333" y="0"/>
                </a:moveTo>
                <a:cubicBezTo>
                  <a:pt x="166" y="0"/>
                  <a:pt x="0" y="166"/>
                  <a:pt x="0" y="333"/>
                </a:cubicBezTo>
                <a:lnTo>
                  <a:pt x="0" y="1669"/>
                </a:lnTo>
                <a:cubicBezTo>
                  <a:pt x="0" y="1836"/>
                  <a:pt x="166" y="2003"/>
                  <a:pt x="333" y="2003"/>
                </a:cubicBezTo>
                <a:lnTo>
                  <a:pt x="24595" y="2003"/>
                </a:lnTo>
                <a:cubicBezTo>
                  <a:pt x="24762" y="2003"/>
                  <a:pt x="24929" y="1836"/>
                  <a:pt x="24929" y="1669"/>
                </a:cubicBezTo>
                <a:lnTo>
                  <a:pt x="24929" y="333"/>
                </a:lnTo>
                <a:cubicBezTo>
                  <a:pt x="24929" y="166"/>
                  <a:pt x="24762" y="0"/>
                  <a:pt x="24595"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METODOLOGIA</a:t>
            </a:r>
            <a:endParaRPr b="0" i="0" sz="4000" u="none" cap="none" strike="noStrike">
              <a:solidFill>
                <a:schemeClr val="dk1"/>
              </a:solidFill>
              <a:latin typeface="Times New Roman"/>
              <a:ea typeface="Times New Roman"/>
              <a:cs typeface="Times New Roman"/>
              <a:sym typeface="Times New Roman"/>
            </a:endParaRPr>
          </a:p>
        </p:txBody>
      </p:sp>
      <p:sp>
        <p:nvSpPr>
          <p:cNvPr id="67" name="Google Shape;67;p1"/>
          <p:cNvSpPr/>
          <p:nvPr/>
        </p:nvSpPr>
        <p:spPr>
          <a:xfrm>
            <a:off x="1168560" y="17711077"/>
            <a:ext cx="8998170" cy="718920"/>
          </a:xfrm>
          <a:custGeom>
            <a:rect b="b" l="l" r="r" t="t"/>
            <a:pathLst>
              <a:path extrusionOk="0" h="1999" w="24997">
                <a:moveTo>
                  <a:pt x="333" y="0"/>
                </a:moveTo>
                <a:cubicBezTo>
                  <a:pt x="166" y="0"/>
                  <a:pt x="0" y="166"/>
                  <a:pt x="0" y="333"/>
                </a:cubicBezTo>
                <a:lnTo>
                  <a:pt x="0" y="1665"/>
                </a:lnTo>
                <a:cubicBezTo>
                  <a:pt x="0" y="1831"/>
                  <a:pt x="166" y="1998"/>
                  <a:pt x="333" y="1998"/>
                </a:cubicBezTo>
                <a:lnTo>
                  <a:pt x="24663" y="1998"/>
                </a:lnTo>
                <a:cubicBezTo>
                  <a:pt x="24829" y="1998"/>
                  <a:pt x="24996" y="1831"/>
                  <a:pt x="24996" y="1665"/>
                </a:cubicBezTo>
                <a:lnTo>
                  <a:pt x="24996" y="333"/>
                </a:lnTo>
                <a:cubicBezTo>
                  <a:pt x="24996" y="166"/>
                  <a:pt x="24829" y="0"/>
                  <a:pt x="24663"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OBJETIVO</a:t>
            </a:r>
            <a:endParaRPr b="0" i="0" sz="4000" u="none" cap="none" strike="noStrike">
              <a:solidFill>
                <a:schemeClr val="dk1"/>
              </a:solidFill>
              <a:latin typeface="Times New Roman"/>
              <a:ea typeface="Times New Roman"/>
              <a:cs typeface="Times New Roman"/>
              <a:sym typeface="Times New Roman"/>
            </a:endParaRPr>
          </a:p>
        </p:txBody>
      </p:sp>
      <p:sp>
        <p:nvSpPr>
          <p:cNvPr id="68" name="Google Shape;68;p1"/>
          <p:cNvSpPr/>
          <p:nvPr/>
        </p:nvSpPr>
        <p:spPr>
          <a:xfrm>
            <a:off x="11323648" y="29686964"/>
            <a:ext cx="8974052" cy="720719"/>
          </a:xfrm>
          <a:custGeom>
            <a:rect b="b" l="l" r="r" t="t"/>
            <a:pathLst>
              <a:path extrusionOk="0" h="2004" w="24930">
                <a:moveTo>
                  <a:pt x="333" y="0"/>
                </a:moveTo>
                <a:cubicBezTo>
                  <a:pt x="166" y="0"/>
                  <a:pt x="0" y="166"/>
                  <a:pt x="0" y="333"/>
                </a:cubicBezTo>
                <a:lnTo>
                  <a:pt x="0" y="1669"/>
                </a:lnTo>
                <a:cubicBezTo>
                  <a:pt x="0" y="1836"/>
                  <a:pt x="166" y="2003"/>
                  <a:pt x="333" y="2003"/>
                </a:cubicBezTo>
                <a:lnTo>
                  <a:pt x="24595" y="2003"/>
                </a:lnTo>
                <a:cubicBezTo>
                  <a:pt x="24762" y="2003"/>
                  <a:pt x="24929" y="1836"/>
                  <a:pt x="24929" y="1669"/>
                </a:cubicBezTo>
                <a:lnTo>
                  <a:pt x="24929" y="333"/>
                </a:lnTo>
                <a:cubicBezTo>
                  <a:pt x="24929" y="166"/>
                  <a:pt x="24762" y="0"/>
                  <a:pt x="24595"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REFERÊNCIAS</a:t>
            </a:r>
            <a:endParaRPr b="0" i="0" sz="4000" u="none" cap="none" strike="noStrike">
              <a:solidFill>
                <a:schemeClr val="dk1"/>
              </a:solidFill>
              <a:latin typeface="Times New Roman"/>
              <a:ea typeface="Times New Roman"/>
              <a:cs typeface="Times New Roman"/>
              <a:sym typeface="Times New Roman"/>
            </a:endParaRPr>
          </a:p>
        </p:txBody>
      </p:sp>
      <p:sp>
        <p:nvSpPr>
          <p:cNvPr id="69" name="Google Shape;69;p1"/>
          <p:cNvSpPr/>
          <p:nvPr/>
        </p:nvSpPr>
        <p:spPr>
          <a:xfrm>
            <a:off x="11449080" y="21857420"/>
            <a:ext cx="8926548" cy="720719"/>
          </a:xfrm>
          <a:custGeom>
            <a:rect b="b" l="l" r="r" t="t"/>
            <a:pathLst>
              <a:path extrusionOk="0" h="2004" w="24797">
                <a:moveTo>
                  <a:pt x="333" y="0"/>
                </a:moveTo>
                <a:cubicBezTo>
                  <a:pt x="166" y="0"/>
                  <a:pt x="0" y="166"/>
                  <a:pt x="0" y="333"/>
                </a:cubicBezTo>
                <a:lnTo>
                  <a:pt x="0" y="1669"/>
                </a:lnTo>
                <a:cubicBezTo>
                  <a:pt x="0" y="1836"/>
                  <a:pt x="166" y="2003"/>
                  <a:pt x="333" y="2003"/>
                </a:cubicBezTo>
                <a:lnTo>
                  <a:pt x="24463" y="2003"/>
                </a:lnTo>
                <a:cubicBezTo>
                  <a:pt x="24629" y="2003"/>
                  <a:pt x="24796" y="1836"/>
                  <a:pt x="24796" y="1669"/>
                </a:cubicBezTo>
                <a:lnTo>
                  <a:pt x="24796" y="333"/>
                </a:lnTo>
                <a:cubicBezTo>
                  <a:pt x="24796" y="166"/>
                  <a:pt x="24629" y="0"/>
                  <a:pt x="24463"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CONCLUSÕES</a:t>
            </a:r>
            <a:endParaRPr b="0" i="0" sz="4000" u="none" cap="none" strike="noStrike">
              <a:solidFill>
                <a:schemeClr val="dk1"/>
              </a:solidFill>
              <a:latin typeface="Times New Roman"/>
              <a:ea typeface="Times New Roman"/>
              <a:cs typeface="Times New Roman"/>
              <a:sym typeface="Times New Roman"/>
            </a:endParaRPr>
          </a:p>
        </p:txBody>
      </p:sp>
      <p:sp>
        <p:nvSpPr>
          <p:cNvPr id="70" name="Google Shape;70;p1"/>
          <p:cNvSpPr/>
          <p:nvPr/>
        </p:nvSpPr>
        <p:spPr>
          <a:xfrm>
            <a:off x="63360" y="-136440"/>
            <a:ext cx="295560" cy="295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63360" y="-136440"/>
            <a:ext cx="295560" cy="295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63360" y="-136440"/>
            <a:ext cx="295560" cy="295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174600" y="-465120"/>
            <a:ext cx="304920" cy="30492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11328448" y="22999480"/>
            <a:ext cx="8974052" cy="3611338"/>
          </a:xfrm>
          <a:prstGeom prst="rect">
            <a:avLst/>
          </a:pr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	</a:t>
            </a:r>
            <a:r>
              <a:rPr b="0" i="0" lang="pt-BR" sz="3200" u="none" cap="none" strike="noStrike">
                <a:solidFill>
                  <a:srgbClr val="000000"/>
                </a:solidFill>
                <a:latin typeface="Times New Roman"/>
                <a:ea typeface="Times New Roman"/>
                <a:cs typeface="Times New Roman"/>
                <a:sym typeface="Times New Roman"/>
              </a:rPr>
              <a:t>Texto texto texto texto texto texto texto texto texto texto texto texto texto texto texto texto texto texto texto texto texto texto texto texto texto.</a:t>
            </a:r>
            <a:endParaRPr b="0" i="0" sz="16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latin typeface="Times New Roman"/>
                <a:ea typeface="Times New Roman"/>
                <a:cs typeface="Times New Roman"/>
                <a:sym typeface="Times New Roman"/>
              </a:rPr>
              <a:t>	Texto texto texto texto texto texto texto texto texto texto texto texto texto texto texto texto texto texto texto texto texto texto texto texto texto.</a:t>
            </a:r>
            <a:endParaRPr b="0" i="0" sz="3200" u="none" cap="none" strike="noStrike">
              <a:solidFill>
                <a:srgbClr val="000000"/>
              </a:solidFill>
              <a:latin typeface="Times New Roman"/>
              <a:ea typeface="Times New Roman"/>
              <a:cs typeface="Times New Roman"/>
              <a:sym typeface="Times New Roman"/>
            </a:endParaRPr>
          </a:p>
        </p:txBody>
      </p:sp>
      <p:sp>
        <p:nvSpPr>
          <p:cNvPr id="75" name="Google Shape;75;p1"/>
          <p:cNvSpPr/>
          <p:nvPr/>
        </p:nvSpPr>
        <p:spPr>
          <a:xfrm>
            <a:off x="1197045" y="13762653"/>
            <a:ext cx="9056400" cy="3593400"/>
          </a:xfrm>
          <a:prstGeom prst="rect">
            <a:avLst/>
          </a:prstGeom>
          <a:solidFill>
            <a:srgbClr val="D0F0E9"/>
          </a:solid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6100"/>
              <a:buFont typeface="Arial"/>
              <a:buNone/>
            </a:pPr>
            <a:r>
              <a:rPr b="0" i="0" lang="pt-BR" sz="6100" u="none" cap="none" strike="noStrike">
                <a:solidFill>
                  <a:srgbClr val="000000"/>
                </a:solidFill>
                <a:latin typeface="Times New Roman"/>
                <a:ea typeface="Times New Roman"/>
                <a:cs typeface="Times New Roman"/>
                <a:sym typeface="Times New Roman"/>
              </a:rPr>
              <a:t>IMAGENS</a:t>
            </a:r>
            <a:endParaRPr b="0" i="0" sz="6100" u="none" cap="none" strike="noStrike">
              <a:solidFill>
                <a:srgbClr val="000000"/>
              </a:solidFill>
              <a:latin typeface="Times New Roman"/>
              <a:ea typeface="Times New Roman"/>
              <a:cs typeface="Times New Roman"/>
              <a:sym typeface="Times New Roman"/>
            </a:endParaRPr>
          </a:p>
        </p:txBody>
      </p:sp>
      <p:sp>
        <p:nvSpPr>
          <p:cNvPr id="76" name="Google Shape;76;p1"/>
          <p:cNvSpPr/>
          <p:nvPr/>
        </p:nvSpPr>
        <p:spPr>
          <a:xfrm>
            <a:off x="1085142" y="27409800"/>
            <a:ext cx="8974200" cy="4148700"/>
          </a:xfrm>
          <a:prstGeom prst="rect">
            <a:avLst/>
          </a:prstGeom>
          <a:solidFill>
            <a:srgbClr val="D0F0E9"/>
          </a:solid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6100"/>
              <a:buFont typeface="Arial"/>
              <a:buNone/>
            </a:pPr>
            <a:r>
              <a:rPr b="0" i="0" lang="pt-BR" sz="6100" u="none" cap="none" strike="noStrike">
                <a:solidFill>
                  <a:srgbClr val="000000"/>
                </a:solidFill>
                <a:latin typeface="Times New Roman"/>
                <a:ea typeface="Times New Roman"/>
                <a:cs typeface="Times New Roman"/>
                <a:sym typeface="Times New Roman"/>
              </a:rPr>
              <a:t>IMAGENS/ESQUEMAS</a:t>
            </a:r>
            <a:endParaRPr b="0" i="0" sz="6100" u="none" cap="none" strike="noStrike">
              <a:solidFill>
                <a:srgbClr val="000000"/>
              </a:solidFill>
              <a:latin typeface="Times New Roman"/>
              <a:ea typeface="Times New Roman"/>
              <a:cs typeface="Times New Roman"/>
              <a:sym typeface="Times New Roman"/>
            </a:endParaRPr>
          </a:p>
        </p:txBody>
      </p:sp>
      <p:sp>
        <p:nvSpPr>
          <p:cNvPr id="77" name="Google Shape;77;p1"/>
          <p:cNvSpPr/>
          <p:nvPr/>
        </p:nvSpPr>
        <p:spPr>
          <a:xfrm>
            <a:off x="11390188" y="8165628"/>
            <a:ext cx="8840972" cy="9223627"/>
          </a:xfrm>
          <a:prstGeom prst="rect">
            <a:avLst/>
          </a:pr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	</a:t>
            </a:r>
            <a:r>
              <a:rPr b="0" i="0" lang="pt-BR" sz="3200" u="none" cap="none" strike="noStrike">
                <a:solidFill>
                  <a:srgbClr val="000000"/>
                </a:solidFill>
                <a:latin typeface="Times New Roman"/>
                <a:ea typeface="Times New Roman"/>
                <a:cs typeface="Times New Roman"/>
                <a:sym typeface="Times New Roman"/>
              </a:rPr>
              <a:t>Texto text</a:t>
            </a:r>
            <a:r>
              <a:rPr b="0" i="0" lang="pt-BR" sz="3200" u="none" cap="none" strike="noStrike">
                <a:solidFill>
                  <a:srgbClr val="000000"/>
                </a:solidFill>
                <a:highlight>
                  <a:schemeClr val="lt1"/>
                </a:highlight>
                <a:latin typeface="Times New Roman"/>
                <a:ea typeface="Times New Roman"/>
                <a:cs typeface="Times New Roman"/>
                <a:sym typeface="Times New Roman"/>
              </a:rPr>
              <a: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200" u="none" cap="none" strike="noStrike">
              <a:solidFill>
                <a:srgbClr val="000000"/>
              </a:solidFill>
              <a:highlight>
                <a:schemeClr val="lt1"/>
              </a:highlight>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highlight>
                  <a:schemeClr val="lt1"/>
                </a:highlight>
                <a:latin typeface="Times New Roman"/>
                <a:ea typeface="Times New Roman"/>
                <a:cs typeface="Times New Roman"/>
                <a:sym typeface="Times New Roman"/>
              </a:rPr>
              <a:t>	Texto texto texto texto texto texto texto texto texto texto texto texto texto texto texto texto texto texto texto texto texto texto texto texto texto texto texto texto . Texto texto texto texto texto texto texto texto texto texto texto texto texto texto texto texto texto texto texto texto texto texto texto texto texto texto.</a:t>
            </a:r>
            <a:endParaRPr b="0" i="0" sz="1600" u="none" cap="none" strike="noStrike">
              <a:solidFill>
                <a:srgbClr val="000000"/>
              </a:solidFill>
              <a:highlight>
                <a:schemeClr val="lt1"/>
              </a:highlight>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highlight>
                  <a:schemeClr val="lt1"/>
                </a:highlight>
                <a:latin typeface="Times New Roman"/>
                <a:ea typeface="Times New Roman"/>
                <a:cs typeface="Times New Roman"/>
                <a:sym typeface="Times New Roman"/>
              </a:rPr>
              <a:t>	Texto texto texto texto texto texto texto texto texto texto texto texto texto texto texto texto texto texto texto texto texto texto texto</a:t>
            </a:r>
            <a:r>
              <a:rPr b="0" i="0" lang="pt-BR" sz="3200" u="none" cap="none" strike="noStrike">
                <a:solidFill>
                  <a:srgbClr val="000000"/>
                </a:solidFill>
                <a:latin typeface="Times New Roman"/>
                <a:ea typeface="Times New Roman"/>
                <a:cs typeface="Times New Roman"/>
                <a:sym typeface="Times New Roman"/>
              </a:rPr>
              <a:t> texto texto texto texto texto . Texto texto texto texto texto texto texto texto texto texto texto texto texto texto texto texto texto texto texto texto texto texto texto texto.</a:t>
            </a:r>
            <a:endParaRPr b="0" i="0" sz="3200" u="none" cap="none" strike="noStrike">
              <a:solidFill>
                <a:srgbClr val="000000"/>
              </a:solidFill>
              <a:latin typeface="Times New Roman"/>
              <a:ea typeface="Times New Roman"/>
              <a:cs typeface="Times New Roman"/>
              <a:sym typeface="Times New Roman"/>
            </a:endParaRPr>
          </a:p>
        </p:txBody>
      </p:sp>
      <p:sp>
        <p:nvSpPr>
          <p:cNvPr id="78" name="Google Shape;78;p1"/>
          <p:cNvSpPr/>
          <p:nvPr/>
        </p:nvSpPr>
        <p:spPr>
          <a:xfrm>
            <a:off x="11438934" y="18185543"/>
            <a:ext cx="8974200" cy="3313200"/>
          </a:xfrm>
          <a:prstGeom prst="rect">
            <a:avLst/>
          </a:prstGeom>
          <a:solidFill>
            <a:srgbClr val="D0F0E9"/>
          </a:solid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6100"/>
              <a:buFont typeface="Arial"/>
              <a:buNone/>
            </a:pPr>
            <a:r>
              <a:rPr b="0" i="0" lang="pt-BR" sz="6100" u="none" cap="none" strike="noStrike">
                <a:solidFill>
                  <a:srgbClr val="000000"/>
                </a:solidFill>
                <a:latin typeface="Times New Roman"/>
                <a:ea typeface="Times New Roman"/>
                <a:cs typeface="Times New Roman"/>
                <a:sym typeface="Times New Roman"/>
              </a:rPr>
              <a:t>IMAGENS/ESQUEMAS</a:t>
            </a:r>
            <a:endParaRPr b="0" i="0" sz="6100" u="none" cap="none" strike="noStrike">
              <a:solidFill>
                <a:srgbClr val="000000"/>
              </a:solidFill>
              <a:latin typeface="Times New Roman"/>
              <a:ea typeface="Times New Roman"/>
              <a:cs typeface="Times New Roman"/>
              <a:sym typeface="Times New Roman"/>
            </a:endParaRPr>
          </a:p>
        </p:txBody>
      </p:sp>
      <p:sp>
        <p:nvSpPr>
          <p:cNvPr id="79" name="Google Shape;79;p1"/>
          <p:cNvSpPr/>
          <p:nvPr/>
        </p:nvSpPr>
        <p:spPr>
          <a:xfrm>
            <a:off x="11376000" y="7003721"/>
            <a:ext cx="8999610" cy="720719"/>
          </a:xfrm>
          <a:custGeom>
            <a:rect b="b" l="l" r="r" t="t"/>
            <a:pathLst>
              <a:path extrusionOk="0" h="2004" w="25001">
                <a:moveTo>
                  <a:pt x="333" y="0"/>
                </a:moveTo>
                <a:cubicBezTo>
                  <a:pt x="166" y="0"/>
                  <a:pt x="0" y="166"/>
                  <a:pt x="0" y="333"/>
                </a:cubicBezTo>
                <a:lnTo>
                  <a:pt x="0" y="1669"/>
                </a:lnTo>
                <a:cubicBezTo>
                  <a:pt x="0" y="1836"/>
                  <a:pt x="166" y="2003"/>
                  <a:pt x="333" y="2003"/>
                </a:cubicBezTo>
                <a:lnTo>
                  <a:pt x="24666" y="2003"/>
                </a:lnTo>
                <a:cubicBezTo>
                  <a:pt x="24833" y="2003"/>
                  <a:pt x="25000" y="1836"/>
                  <a:pt x="25000" y="1669"/>
                </a:cubicBezTo>
                <a:lnTo>
                  <a:pt x="25000" y="333"/>
                </a:lnTo>
                <a:cubicBezTo>
                  <a:pt x="25000" y="166"/>
                  <a:pt x="24833" y="0"/>
                  <a:pt x="24666"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RESULTADOS</a:t>
            </a:r>
            <a:endParaRPr b="0" i="0" sz="4000" u="none" cap="none" strike="noStrike">
              <a:solidFill>
                <a:schemeClr val="dk1"/>
              </a:solidFill>
              <a:latin typeface="Times New Roman"/>
              <a:ea typeface="Times New Roman"/>
              <a:cs typeface="Times New Roman"/>
              <a:sym typeface="Times New Roman"/>
            </a:endParaRPr>
          </a:p>
        </p:txBody>
      </p:sp>
      <p:sp>
        <p:nvSpPr>
          <p:cNvPr id="80" name="Google Shape;80;p1"/>
          <p:cNvSpPr/>
          <p:nvPr/>
        </p:nvSpPr>
        <p:spPr>
          <a:xfrm>
            <a:off x="1377849" y="5230000"/>
            <a:ext cx="19069706" cy="901098"/>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000000"/>
              </a:buClr>
              <a:buSzPts val="6100"/>
              <a:buFont typeface="Arial"/>
              <a:buNone/>
            </a:pPr>
            <a:r>
              <a:t/>
            </a:r>
            <a:endParaRPr b="0" i="0" sz="4800" u="none" cap="none" strike="noStrike">
              <a:solidFill>
                <a:srgbClr val="000000"/>
              </a:solidFill>
              <a:latin typeface="Arial"/>
              <a:ea typeface="Arial"/>
              <a:cs typeface="Arial"/>
              <a:sym typeface="Arial"/>
            </a:endParaRPr>
          </a:p>
        </p:txBody>
      </p:sp>
      <p:sp>
        <p:nvSpPr>
          <p:cNvPr id="81" name="Google Shape;81;p1"/>
          <p:cNvSpPr/>
          <p:nvPr/>
        </p:nvSpPr>
        <p:spPr>
          <a:xfrm>
            <a:off x="1377849" y="5565448"/>
            <a:ext cx="19126605" cy="901200"/>
          </a:xfrm>
          <a:prstGeom prst="rect">
            <a:avLst/>
          </a:prstGeom>
          <a:noFill/>
          <a:ln>
            <a:noFill/>
          </a:ln>
        </p:spPr>
        <p:txBody>
          <a:bodyPr anchorCtr="0" anchor="t" bIns="46800" lIns="90000" spcFirstLastPara="1" rIns="90000" wrap="square" tIns="46800">
            <a:noAutofit/>
          </a:bodyPr>
          <a:lstStyle/>
          <a:p>
            <a:pPr indent="0" lvl="0" marL="0" marR="0" rtl="0" algn="r">
              <a:lnSpc>
                <a:spcPct val="100000"/>
              </a:lnSpc>
              <a:spcBef>
                <a:spcPts val="0"/>
              </a:spcBef>
              <a:spcAft>
                <a:spcPts val="0"/>
              </a:spcAft>
              <a:buClr>
                <a:srgbClr val="000000"/>
              </a:buClr>
              <a:buSzPts val="3600"/>
              <a:buFont typeface="Arial"/>
              <a:buNone/>
            </a:pPr>
            <a:r>
              <a:rPr b="0" i="0" lang="pt-BR" sz="3600" u="none" cap="none" strike="noStrike">
                <a:solidFill>
                  <a:schemeClr val="dk1"/>
                </a:solidFill>
                <a:latin typeface="Times New Roman"/>
                <a:ea typeface="Times New Roman"/>
                <a:cs typeface="Times New Roman"/>
                <a:sym typeface="Times New Roman"/>
              </a:rPr>
              <a:t>Nome Sobrenome, Nome Sobrenome, Nome Sobrenome</a:t>
            </a:r>
            <a:endParaRPr b="0" i="0" sz="3600" u="none" cap="none" strike="noStrike">
              <a:solidFill>
                <a:schemeClr val="dk1"/>
              </a:solidFill>
              <a:latin typeface="Times New Roman"/>
              <a:ea typeface="Times New Roman"/>
              <a:cs typeface="Times New Roman"/>
              <a:sym typeface="Times New Roman"/>
            </a:endParaRPr>
          </a:p>
        </p:txBody>
      </p:sp>
      <p:sp>
        <p:nvSpPr>
          <p:cNvPr id="82" name="Google Shape;82;p1"/>
          <p:cNvSpPr/>
          <p:nvPr/>
        </p:nvSpPr>
        <p:spPr>
          <a:xfrm>
            <a:off x="1168560" y="18763113"/>
            <a:ext cx="8926578" cy="14644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200" u="none" cap="none" strike="noStrike">
                <a:solidFill>
                  <a:srgbClr val="000000"/>
                </a:solidFill>
                <a:latin typeface="Times New Roman"/>
                <a:ea typeface="Times New Roman"/>
                <a:cs typeface="Times New Roman"/>
                <a:sym typeface="Times New Roman"/>
              </a:rPr>
              <a:t>          Este estudo teve como objetivo texto texto texto texto texto texto texto texto texto texto texto texto texto texto texto texto texto texto texto texto.</a:t>
            </a:r>
            <a:endParaRPr b="0" i="0" sz="3200" u="none" cap="none" strike="noStrike">
              <a:solidFill>
                <a:srgbClr val="000000"/>
              </a:solidFill>
              <a:latin typeface="Times New Roman"/>
              <a:ea typeface="Times New Roman"/>
              <a:cs typeface="Times New Roman"/>
              <a:sym typeface="Times New Roman"/>
            </a:endParaRPr>
          </a:p>
        </p:txBody>
      </p:sp>
      <p:sp>
        <p:nvSpPr>
          <p:cNvPr id="83" name="Google Shape;83;p1"/>
          <p:cNvSpPr/>
          <p:nvPr/>
        </p:nvSpPr>
        <p:spPr>
          <a:xfrm>
            <a:off x="11375952" y="26343222"/>
            <a:ext cx="8926548" cy="720719"/>
          </a:xfrm>
          <a:custGeom>
            <a:rect b="b" l="l" r="r" t="t"/>
            <a:pathLst>
              <a:path extrusionOk="0" h="2004" w="24797">
                <a:moveTo>
                  <a:pt x="333" y="0"/>
                </a:moveTo>
                <a:cubicBezTo>
                  <a:pt x="166" y="0"/>
                  <a:pt x="0" y="166"/>
                  <a:pt x="0" y="333"/>
                </a:cubicBezTo>
                <a:lnTo>
                  <a:pt x="0" y="1669"/>
                </a:lnTo>
                <a:cubicBezTo>
                  <a:pt x="0" y="1836"/>
                  <a:pt x="166" y="2003"/>
                  <a:pt x="333" y="2003"/>
                </a:cubicBezTo>
                <a:lnTo>
                  <a:pt x="24463" y="2003"/>
                </a:lnTo>
                <a:cubicBezTo>
                  <a:pt x="24629" y="2003"/>
                  <a:pt x="24796" y="1836"/>
                  <a:pt x="24796" y="1669"/>
                </a:cubicBezTo>
                <a:lnTo>
                  <a:pt x="24796" y="333"/>
                </a:lnTo>
                <a:cubicBezTo>
                  <a:pt x="24796" y="166"/>
                  <a:pt x="24629" y="0"/>
                  <a:pt x="24463"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DESCRITORES</a:t>
            </a:r>
            <a:endParaRPr b="0" i="0" sz="4000" u="none" cap="none" strike="noStrike">
              <a:solidFill>
                <a:schemeClr val="dk1"/>
              </a:solidFill>
              <a:latin typeface="Times New Roman"/>
              <a:ea typeface="Times New Roman"/>
              <a:cs typeface="Times New Roman"/>
              <a:sym typeface="Times New Roman"/>
            </a:endParaRPr>
          </a:p>
        </p:txBody>
      </p:sp>
      <p:sp>
        <p:nvSpPr>
          <p:cNvPr id="84" name="Google Shape;84;p1"/>
          <p:cNvSpPr/>
          <p:nvPr/>
        </p:nvSpPr>
        <p:spPr>
          <a:xfrm>
            <a:off x="11425297" y="27505129"/>
            <a:ext cx="8926578" cy="1464480"/>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Times New Roman"/>
                <a:ea typeface="Times New Roman"/>
                <a:cs typeface="Times New Roman"/>
                <a:sym typeface="Times New Roman"/>
              </a:rPr>
              <a:t>Descritores (DECS/MESH); Descritores (DECS/MESH); Descritores (DECS/MESH); Descritores (DECS/MESH); Descritores (DECS/MESH); Descritores (DECS/MESH).</a:t>
            </a:r>
            <a:endParaRPr b="0" i="0" sz="30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
        <p:nvSpPr>
          <p:cNvPr id="85" name="Google Shape;85;p1"/>
          <p:cNvSpPr txBox="1"/>
          <p:nvPr/>
        </p:nvSpPr>
        <p:spPr>
          <a:xfrm>
            <a:off x="11449080" y="30609004"/>
            <a:ext cx="84201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pt-BR" sz="1600" u="none" cap="none" strike="noStrike">
                <a:solidFill>
                  <a:srgbClr val="000000"/>
                </a:solidFill>
                <a:latin typeface="Times New Roman"/>
                <a:ea typeface="Times New Roman"/>
                <a:cs typeface="Times New Roman"/>
                <a:sym typeface="Times New Roman"/>
              </a:rPr>
              <a:t>Referências formato ABNT</a:t>
            </a:r>
            <a:endParaRPr b="0" i="0" sz="1400" u="none" cap="none" strike="noStrike">
              <a:solidFill>
                <a:srgbClr val="000000"/>
              </a:solidFill>
              <a:latin typeface="Times New Roman"/>
              <a:ea typeface="Times New Roman"/>
              <a:cs typeface="Times New Roman"/>
              <a:sym typeface="Times New Roman"/>
            </a:endParaRPr>
          </a:p>
        </p:txBody>
      </p:sp>
      <p:sp>
        <p:nvSpPr>
          <p:cNvPr id="86" name="Google Shape;86;p1"/>
          <p:cNvSpPr/>
          <p:nvPr/>
        </p:nvSpPr>
        <p:spPr>
          <a:xfrm>
            <a:off x="0" y="4139429"/>
            <a:ext cx="21604288" cy="720719"/>
          </a:xfrm>
          <a:custGeom>
            <a:rect b="b" l="l" r="r" t="t"/>
            <a:pathLst>
              <a:path extrusionOk="0" h="2004" w="25001">
                <a:moveTo>
                  <a:pt x="333" y="0"/>
                </a:moveTo>
                <a:cubicBezTo>
                  <a:pt x="166" y="0"/>
                  <a:pt x="0" y="166"/>
                  <a:pt x="0" y="333"/>
                </a:cubicBezTo>
                <a:lnTo>
                  <a:pt x="0" y="1669"/>
                </a:lnTo>
                <a:cubicBezTo>
                  <a:pt x="0" y="1836"/>
                  <a:pt x="166" y="2003"/>
                  <a:pt x="333" y="2003"/>
                </a:cubicBezTo>
                <a:lnTo>
                  <a:pt x="24666" y="2003"/>
                </a:lnTo>
                <a:cubicBezTo>
                  <a:pt x="24833" y="2003"/>
                  <a:pt x="25000" y="1836"/>
                  <a:pt x="25000" y="1669"/>
                </a:cubicBezTo>
                <a:lnTo>
                  <a:pt x="25000" y="333"/>
                </a:lnTo>
                <a:cubicBezTo>
                  <a:pt x="25000" y="166"/>
                  <a:pt x="24833" y="0"/>
                  <a:pt x="24666" y="0"/>
                </a:cubicBezTo>
                <a:lnTo>
                  <a:pt x="333" y="0"/>
                </a:lnTo>
              </a:path>
            </a:pathLst>
          </a:custGeom>
          <a:solidFill>
            <a:srgbClr val="61D4A2"/>
          </a:solidFill>
          <a:ln cap="flat" cmpd="sng" w="57150">
            <a:solidFill>
              <a:srgbClr val="61D4A2"/>
            </a:solidFill>
            <a:prstDash val="solid"/>
            <a:round/>
            <a:headEnd len="sm" w="sm" type="none"/>
            <a:tailEnd len="sm" w="sm" type="none"/>
          </a:ln>
        </p:spPr>
        <p:txBody>
          <a:bodyPr anchorCtr="0" anchor="ctr" bIns="32750" lIns="65150" spcFirstLastPara="1" rIns="65150" wrap="square" tIns="32750">
            <a:noAutofit/>
          </a:bodyPr>
          <a:lstStyle/>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Times New Roman"/>
              <a:ea typeface="Times New Roman"/>
              <a:cs typeface="Times New Roman"/>
              <a:sym typeface="Times New Roman"/>
            </a:endParaRPr>
          </a:p>
        </p:txBody>
      </p:sp>
      <p:sp>
        <p:nvSpPr>
          <p:cNvPr id="87" name="Google Shape;87;p1"/>
          <p:cNvSpPr txBox="1"/>
          <p:nvPr/>
        </p:nvSpPr>
        <p:spPr>
          <a:xfrm>
            <a:off x="2497006" y="4188165"/>
            <a:ext cx="16061635"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t-BR" sz="4000" u="none" cap="none" strike="noStrike">
                <a:solidFill>
                  <a:srgbClr val="000000"/>
                </a:solidFill>
                <a:latin typeface="Times New Roman"/>
                <a:ea typeface="Times New Roman"/>
                <a:cs typeface="Times New Roman"/>
                <a:sym typeface="Times New Roman"/>
              </a:rPr>
              <a:t>TÍTULO</a:t>
            </a:r>
            <a:endParaRPr/>
          </a:p>
        </p:txBody>
      </p:sp>
      <p:pic>
        <p:nvPicPr>
          <p:cNvPr id="88" name="Google Shape;88;p1"/>
          <p:cNvPicPr preferRelativeResize="0"/>
          <p:nvPr/>
        </p:nvPicPr>
        <p:blipFill>
          <a:blip r:embed="rId3">
            <a:alphaModFix/>
          </a:blip>
          <a:stretch>
            <a:fillRect/>
          </a:stretch>
        </p:blipFill>
        <p:spPr>
          <a:xfrm>
            <a:off x="3280825" y="176175"/>
            <a:ext cx="14781400" cy="3593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Caren</dc:creator>
</cp:coreProperties>
</file>