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359997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338">
          <p15:clr>
            <a:srgbClr val="A4A3A4"/>
          </p15:clr>
        </p15:guide>
        <p15:guide id="2" pos="10205">
          <p15:clr>
            <a:srgbClr val="A4A3A4"/>
          </p15:clr>
        </p15:guide>
        <p15:guide id="3" pos="225">
          <p15:clr>
            <a:srgbClr val="A4A3A4"/>
          </p15:clr>
        </p15:guide>
        <p15:guide id="4" pos="20184">
          <p15:clr>
            <a:srgbClr val="A4A3A4"/>
          </p15:clr>
        </p15:guide>
        <p15:guide id="5" orient="horz" pos="2607">
          <p15:clr>
            <a:srgbClr val="A4A3A4"/>
          </p15:clr>
        </p15:guide>
        <p15:guide id="6" orient="horz" pos="22565">
          <p15:clr>
            <a:srgbClr val="A4A3A4"/>
          </p15:clr>
        </p15:guide>
        <p15:guide id="7" orient="horz" pos="2720">
          <p15:clr>
            <a:srgbClr val="A4A3A4"/>
          </p15:clr>
        </p15:guide>
        <p15:guide id="8" orient="horz" pos="11339">
          <p15:clr>
            <a:srgbClr val="A4A3A4"/>
          </p15:clr>
        </p15:guide>
        <p15:guide id="9" pos="10091">
          <p15:clr>
            <a:srgbClr val="A4A3A4"/>
          </p15:clr>
        </p15:guide>
        <p15:guide id="10" pos="10318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mzxJndObt6+Dfm7e7hWKnyF1S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A165"/>
    <a:srgbClr val="826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" d="100"/>
          <a:sy n="10" d="100"/>
        </p:scale>
        <p:origin x="2358" y="396"/>
      </p:cViewPr>
      <p:guideLst>
        <p:guide orient="horz" pos="11338"/>
        <p:guide pos="10205"/>
        <p:guide pos="225"/>
        <p:guide pos="20184"/>
        <p:guide orient="horz" pos="2607"/>
        <p:guide orient="horz" pos="22565"/>
        <p:guide orient="horz" pos="2720"/>
        <p:guide orient="horz" pos="11339"/>
        <p:guide pos="10091"/>
        <p:guide pos="103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885950" y="685800"/>
            <a:ext cx="3086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685800"/>
            <a:ext cx="3086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429947" y="11183263"/>
            <a:ext cx="27539395" cy="7716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859893" y="20399852"/>
            <a:ext cx="22679502" cy="9199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2520"/>
              </a:spcBef>
              <a:spcAft>
                <a:spcPts val="0"/>
              </a:spcAft>
              <a:buClr>
                <a:srgbClr val="888888"/>
              </a:buClr>
              <a:buSzPts val="12598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2205"/>
              </a:spcBef>
              <a:spcAft>
                <a:spcPts val="0"/>
              </a:spcAft>
              <a:buClr>
                <a:srgbClr val="888888"/>
              </a:buClr>
              <a:buSzPts val="11024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9449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7874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7874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7874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7874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7874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787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1619965" y="1443742"/>
            <a:ext cx="29159359" cy="599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1619965" y="8399939"/>
            <a:ext cx="29159359" cy="23756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559322" y="23133166"/>
            <a:ext cx="27539395" cy="7149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748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559322" y="15258233"/>
            <a:ext cx="27539395" cy="7874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7874"/>
              <a:buNone/>
              <a:defRPr sz="7874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888888"/>
              </a:buClr>
              <a:buSzPts val="7087"/>
              <a:buNone/>
              <a:defRPr sz="7087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rgbClr val="888888"/>
              </a:buClr>
              <a:buSzPts val="6299"/>
              <a:buNone/>
              <a:defRPr sz="6299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5512"/>
              <a:buNone/>
              <a:defRPr sz="5512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5512"/>
              <a:buNone/>
              <a:defRPr sz="5512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5512"/>
              <a:buNone/>
              <a:defRPr sz="5512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5512"/>
              <a:buNone/>
              <a:defRPr sz="5512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5512"/>
              <a:buNone/>
              <a:defRPr sz="5512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5512"/>
              <a:buNone/>
              <a:defRPr sz="5512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619965" y="1443742"/>
            <a:ext cx="29159359" cy="599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619964" y="8399949"/>
            <a:ext cx="14309686" cy="2375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928623" algn="l">
              <a:lnSpc>
                <a:spcPct val="10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1024"/>
              <a:buChar char="•"/>
              <a:defRPr sz="11024"/>
            </a:lvl1pPr>
            <a:lvl2pPr marL="914400" lvl="1" indent="-828611" algn="l">
              <a:lnSpc>
                <a:spcPct val="100000"/>
              </a:lnSpc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9449"/>
              <a:buChar char="–"/>
              <a:defRPr sz="9449"/>
            </a:lvl2pPr>
            <a:lvl3pPr marL="1371600" lvl="2" indent="-728599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Char char="•"/>
              <a:defRPr sz="7874"/>
            </a:lvl3pPr>
            <a:lvl4pPr marL="1828800" lvl="3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–"/>
              <a:defRPr sz="7087"/>
            </a:lvl4pPr>
            <a:lvl5pPr marL="2286000" lvl="4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»"/>
              <a:defRPr sz="7087"/>
            </a:lvl5pPr>
            <a:lvl6pPr marL="2743200" lvl="5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•"/>
              <a:defRPr sz="7087"/>
            </a:lvl6pPr>
            <a:lvl7pPr marL="3200400" lvl="6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•"/>
              <a:defRPr sz="7087"/>
            </a:lvl7pPr>
            <a:lvl8pPr marL="3657600" lvl="7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•"/>
              <a:defRPr sz="7087"/>
            </a:lvl8pPr>
            <a:lvl9pPr marL="4114800" lvl="8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•"/>
              <a:defRPr sz="7087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6469638" y="8399949"/>
            <a:ext cx="14309686" cy="2375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928623" algn="l">
              <a:lnSpc>
                <a:spcPct val="10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1024"/>
              <a:buChar char="•"/>
              <a:defRPr sz="11024"/>
            </a:lvl1pPr>
            <a:lvl2pPr marL="914400" lvl="1" indent="-828611" algn="l">
              <a:lnSpc>
                <a:spcPct val="100000"/>
              </a:lnSpc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9449"/>
              <a:buChar char="–"/>
              <a:defRPr sz="9449"/>
            </a:lvl2pPr>
            <a:lvl3pPr marL="1371600" lvl="2" indent="-728599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Char char="•"/>
              <a:defRPr sz="7874"/>
            </a:lvl3pPr>
            <a:lvl4pPr marL="1828800" lvl="3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–"/>
              <a:defRPr sz="7087"/>
            </a:lvl4pPr>
            <a:lvl5pPr marL="2286000" lvl="4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»"/>
              <a:defRPr sz="7087"/>
            </a:lvl5pPr>
            <a:lvl6pPr marL="2743200" lvl="5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•"/>
              <a:defRPr sz="7087"/>
            </a:lvl6pPr>
            <a:lvl7pPr marL="3200400" lvl="6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•"/>
              <a:defRPr sz="7087"/>
            </a:lvl7pPr>
            <a:lvl8pPr marL="3657600" lvl="7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•"/>
              <a:defRPr sz="7087"/>
            </a:lvl8pPr>
            <a:lvl9pPr marL="4114800" lvl="8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•"/>
              <a:defRPr sz="7087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1619965" y="1443742"/>
            <a:ext cx="29159359" cy="599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1619972" y="8058276"/>
            <a:ext cx="14315312" cy="3358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9449"/>
              <a:buNone/>
              <a:defRPr sz="9449" b="1"/>
            </a:lvl1pPr>
            <a:lvl2pPr marL="914400" lvl="1" indent="-228600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None/>
              <a:defRPr sz="7874" b="1"/>
            </a:lvl2pPr>
            <a:lvl3pPr marL="1371600" lvl="2" indent="-22860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None/>
              <a:defRPr sz="7087" b="1"/>
            </a:lvl3pPr>
            <a:lvl4pPr marL="1828800" lvl="3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4pPr>
            <a:lvl5pPr marL="2286000" lvl="4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5pPr>
            <a:lvl6pPr marL="2743200" lvl="5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6pPr>
            <a:lvl7pPr marL="3200400" lvl="6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7pPr>
            <a:lvl8pPr marL="3657600" lvl="7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8pPr>
            <a:lvl9pPr marL="4114800" lvl="8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1619972" y="11416582"/>
            <a:ext cx="14315312" cy="2074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828611" algn="l">
              <a:lnSpc>
                <a:spcPct val="100000"/>
              </a:lnSpc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9449"/>
              <a:buChar char="•"/>
              <a:defRPr sz="9449"/>
            </a:lvl1pPr>
            <a:lvl2pPr marL="914400" lvl="1" indent="-728599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Char char="–"/>
              <a:defRPr sz="7874"/>
            </a:lvl2pPr>
            <a:lvl3pPr marL="1371600" lvl="2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•"/>
              <a:defRPr sz="7087"/>
            </a:lvl3pPr>
            <a:lvl4pPr marL="1828800" lvl="3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–"/>
              <a:defRPr sz="6299"/>
            </a:lvl4pPr>
            <a:lvl5pPr marL="2286000" lvl="4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»"/>
              <a:defRPr sz="6299"/>
            </a:lvl5pPr>
            <a:lvl6pPr marL="2743200" lvl="5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6pPr>
            <a:lvl7pPr marL="3200400" lvl="6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7pPr>
            <a:lvl8pPr marL="3657600" lvl="7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8pPr>
            <a:lvl9pPr marL="4114800" lvl="8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6458397" y="8058276"/>
            <a:ext cx="14320934" cy="3358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9449"/>
              <a:buNone/>
              <a:defRPr sz="9449" b="1"/>
            </a:lvl1pPr>
            <a:lvl2pPr marL="914400" lvl="1" indent="-228600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None/>
              <a:defRPr sz="7874" b="1"/>
            </a:lvl2pPr>
            <a:lvl3pPr marL="1371600" lvl="2" indent="-22860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None/>
              <a:defRPr sz="7087" b="1"/>
            </a:lvl3pPr>
            <a:lvl4pPr marL="1828800" lvl="3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4pPr>
            <a:lvl5pPr marL="2286000" lvl="4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5pPr>
            <a:lvl6pPr marL="2743200" lvl="5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6pPr>
            <a:lvl7pPr marL="3200400" lvl="6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7pPr>
            <a:lvl8pPr marL="3657600" lvl="7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8pPr>
            <a:lvl9pPr marL="4114800" lvl="8" indent="-22860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6458397" y="11416582"/>
            <a:ext cx="14320934" cy="2074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828611" algn="l">
              <a:lnSpc>
                <a:spcPct val="100000"/>
              </a:lnSpc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9449"/>
              <a:buChar char="•"/>
              <a:defRPr sz="9449"/>
            </a:lvl1pPr>
            <a:lvl2pPr marL="914400" lvl="1" indent="-728599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Char char="–"/>
              <a:defRPr sz="7874"/>
            </a:lvl2pPr>
            <a:lvl3pPr marL="1371600" lvl="2" indent="-678624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7087"/>
              <a:buChar char="•"/>
              <a:defRPr sz="7087"/>
            </a:lvl3pPr>
            <a:lvl4pPr marL="1828800" lvl="3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–"/>
              <a:defRPr sz="6299"/>
            </a:lvl4pPr>
            <a:lvl5pPr marL="2286000" lvl="4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»"/>
              <a:defRPr sz="6299"/>
            </a:lvl5pPr>
            <a:lvl6pPr marL="2743200" lvl="5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6pPr>
            <a:lvl7pPr marL="3200400" lvl="6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7pPr>
            <a:lvl8pPr marL="3657600" lvl="7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8pPr>
            <a:lvl9pPr marL="4114800" lvl="8" indent="-628586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619965" y="1443742"/>
            <a:ext cx="29159359" cy="599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1619971" y="1433324"/>
            <a:ext cx="10659144" cy="609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874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667227" y="1433326"/>
            <a:ext cx="18112104" cy="3072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1028573" algn="l">
              <a:lnSpc>
                <a:spcPct val="100000"/>
              </a:lnSpc>
              <a:spcBef>
                <a:spcPts val="2520"/>
              </a:spcBef>
              <a:spcAft>
                <a:spcPts val="0"/>
              </a:spcAft>
              <a:buClr>
                <a:schemeClr val="dk1"/>
              </a:buClr>
              <a:buSzPts val="12598"/>
              <a:buChar char="•"/>
              <a:defRPr sz="12598"/>
            </a:lvl1pPr>
            <a:lvl2pPr marL="914400" lvl="1" indent="-928623" algn="l">
              <a:lnSpc>
                <a:spcPct val="10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1024"/>
              <a:buChar char="–"/>
              <a:defRPr sz="11024"/>
            </a:lvl2pPr>
            <a:lvl3pPr marL="1371600" lvl="2" indent="-828611" algn="l">
              <a:lnSpc>
                <a:spcPct val="100000"/>
              </a:lnSpc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9449"/>
              <a:buChar char="•"/>
              <a:defRPr sz="9449"/>
            </a:lvl3pPr>
            <a:lvl4pPr marL="1828800" lvl="3" indent="-728598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Char char="–"/>
              <a:defRPr sz="7874"/>
            </a:lvl4pPr>
            <a:lvl5pPr marL="2286000" lvl="4" indent="-728598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Char char="»"/>
              <a:defRPr sz="7874"/>
            </a:lvl5pPr>
            <a:lvl6pPr marL="2743200" lvl="5" indent="-728598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Char char="•"/>
              <a:defRPr sz="7874"/>
            </a:lvl6pPr>
            <a:lvl7pPr marL="3200400" lvl="6" indent="-728598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Char char="•"/>
              <a:defRPr sz="7874"/>
            </a:lvl7pPr>
            <a:lvl8pPr marL="3657600" lvl="7" indent="-728598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Char char="•"/>
              <a:defRPr sz="7874"/>
            </a:lvl8pPr>
            <a:lvl9pPr marL="4114800" lvl="8" indent="-728598" algn="l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Char char="•"/>
              <a:defRPr sz="7874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1619971" y="7533286"/>
            <a:ext cx="10659144" cy="2462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/>
            </a:lvl1pPr>
            <a:lvl2pPr marL="914400" lvl="1" indent="-228600" algn="l">
              <a:lnSpc>
                <a:spcPct val="100000"/>
              </a:lnSpc>
              <a:spcBef>
                <a:spcPts val="945"/>
              </a:spcBef>
              <a:spcAft>
                <a:spcPts val="0"/>
              </a:spcAft>
              <a:buClr>
                <a:schemeClr val="dk1"/>
              </a:buClr>
              <a:buSzPts val="4724"/>
              <a:buNone/>
              <a:defRPr sz="4724"/>
            </a:lvl2pPr>
            <a:lvl3pPr marL="1371600" lvl="2" indent="-228600" algn="l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dk1"/>
              </a:buClr>
              <a:buSzPts val="3937"/>
              <a:buNone/>
              <a:defRPr sz="3937"/>
            </a:lvl3pPr>
            <a:lvl4pPr marL="1828800" lvl="3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marL="2286000" lvl="4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marL="2743200" lvl="5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marL="3200400" lvl="6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marL="3657600" lvl="7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marL="4114800" lvl="8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350487" y="25199823"/>
            <a:ext cx="19439573" cy="2974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874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6350487" y="3216642"/>
            <a:ext cx="19439573" cy="2159984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350487" y="28174805"/>
            <a:ext cx="19439573" cy="4224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/>
            </a:lvl1pPr>
            <a:lvl2pPr marL="914400" lvl="1" indent="-228600" algn="l">
              <a:lnSpc>
                <a:spcPct val="100000"/>
              </a:lnSpc>
              <a:spcBef>
                <a:spcPts val="945"/>
              </a:spcBef>
              <a:spcAft>
                <a:spcPts val="0"/>
              </a:spcAft>
              <a:buClr>
                <a:schemeClr val="dk1"/>
              </a:buClr>
              <a:buSzPts val="4724"/>
              <a:buNone/>
              <a:defRPr sz="4724"/>
            </a:lvl2pPr>
            <a:lvl3pPr marL="1371600" lvl="2" indent="-228600" algn="l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dk1"/>
              </a:buClr>
              <a:buSzPts val="3937"/>
              <a:buNone/>
              <a:defRPr sz="3937"/>
            </a:lvl3pPr>
            <a:lvl4pPr marL="1828800" lvl="3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marL="2286000" lvl="4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marL="2743200" lvl="5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marL="3200400" lvl="6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marL="3657600" lvl="7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marL="4114800" lvl="8" indent="-22860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1619965" y="1443742"/>
            <a:ext cx="29159359" cy="599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4321605" y="5698299"/>
            <a:ext cx="23756079" cy="29159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11776183" y="13154970"/>
            <a:ext cx="30716442" cy="7289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073490" y="6135124"/>
            <a:ext cx="30716442" cy="21329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619965" y="1443742"/>
            <a:ext cx="29159359" cy="599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32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32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32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32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32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32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32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32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32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619965" y="8399939"/>
            <a:ext cx="29159359" cy="23756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028573" algn="l" rtl="0">
              <a:lnSpc>
                <a:spcPct val="100000"/>
              </a:lnSpc>
              <a:spcBef>
                <a:spcPts val="2520"/>
              </a:spcBef>
              <a:spcAft>
                <a:spcPts val="0"/>
              </a:spcAft>
              <a:buClr>
                <a:schemeClr val="dk1"/>
              </a:buClr>
              <a:buSzPts val="12598"/>
              <a:buFont typeface="Arial"/>
              <a:buChar char="•"/>
              <a:defRPr sz="125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928623" algn="l" rtl="0">
              <a:lnSpc>
                <a:spcPct val="10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1024"/>
              <a:buFont typeface="Arial"/>
              <a:buChar char="–"/>
              <a:defRPr sz="11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828611" algn="l" rtl="0">
              <a:lnSpc>
                <a:spcPct val="100000"/>
              </a:lnSpc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9449"/>
              <a:buFont typeface="Arial"/>
              <a:buChar char="•"/>
              <a:defRPr sz="94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728598" algn="l" rtl="0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Font typeface="Arial"/>
              <a:buChar char="–"/>
              <a:defRPr sz="78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728598" algn="l" rtl="0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Font typeface="Arial"/>
              <a:buChar char="»"/>
              <a:defRPr sz="78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728598" algn="l" rtl="0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Font typeface="Arial"/>
              <a:buChar char="•"/>
              <a:defRPr sz="78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728598" algn="l" rtl="0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Font typeface="Arial"/>
              <a:buChar char="•"/>
              <a:defRPr sz="78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728598" algn="l" rtl="0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Font typeface="Arial"/>
              <a:buChar char="•"/>
              <a:defRPr sz="78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728598" algn="l" rtl="0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874"/>
              <a:buFont typeface="Arial"/>
              <a:buChar char="•"/>
              <a:defRPr sz="78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72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72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24"/>
              <a:buFont typeface="Arial"/>
              <a:buNone/>
              <a:defRPr sz="472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571925" y="6110725"/>
            <a:ext cx="31255437" cy="4401164"/>
          </a:xfrm>
          <a:prstGeom prst="rect">
            <a:avLst/>
          </a:prstGeom>
          <a:noFill/>
          <a:ln w="76200" cap="flat" cmpd="sng">
            <a:solidFill>
              <a:srgbClr val="C2A1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74806"/>
              </a:buClr>
              <a:buSzPts val="4500"/>
              <a:buFont typeface="Arial"/>
              <a:buNone/>
            </a:pPr>
            <a:r>
              <a:rPr lang="pt-BR" sz="5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TRABALHO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4500"/>
              <a:buFont typeface="Arial"/>
              <a:buNone/>
            </a:pPr>
            <a:endParaRPr sz="3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LIMA, E.H.</a:t>
            </a:r>
            <a:r>
              <a:rPr lang="pt-BR" sz="3600" b="0" i="0" u="none" strike="noStrike" cap="none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pt-BR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 KERPEL, A.G.</a:t>
            </a:r>
            <a:r>
              <a:rPr lang="pt-BR" sz="3600" b="0" i="0" u="none" strike="noStrike" cap="none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pt-BR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 GINDRI, A.L.</a:t>
            </a:r>
            <a:r>
              <a:rPr lang="pt-BR" sz="3600" b="0" i="0" u="none" strike="noStrike" cap="none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pt-BR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lang="pt-BR" sz="3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– Curso de </a:t>
            </a:r>
            <a:r>
              <a:rPr lang="pt-BR" sz="36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36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instituição dos autores, em itálico e alinhamento centralizado.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–Curso de </a:t>
            </a:r>
            <a:r>
              <a:rPr lang="pt-BR" sz="3600" b="0" i="1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36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instituição dos autores, em itálico e alinhamento centralizado.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*E-mail: inserir o e-mail apenas do autor correspondente (que deve ter um asterisco no nome).</a:t>
            </a:r>
          </a:p>
        </p:txBody>
      </p:sp>
      <p:sp>
        <p:nvSpPr>
          <p:cNvPr id="90" name="Google Shape;90;p1"/>
          <p:cNvSpPr txBox="1"/>
          <p:nvPr/>
        </p:nvSpPr>
        <p:spPr>
          <a:xfrm>
            <a:off x="6408691" y="25344685"/>
            <a:ext cx="359240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MÉTODO</a:t>
            </a:r>
            <a:endParaRPr sz="60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9511371" y="23145321"/>
            <a:ext cx="984302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CONSIDERAÇÕES FINAIS</a:t>
            </a:r>
            <a:endParaRPr sz="6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21545830" y="30421763"/>
            <a:ext cx="577410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6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71925" y="11163636"/>
            <a:ext cx="15178206" cy="10002698"/>
          </a:xfrm>
          <a:prstGeom prst="rect">
            <a:avLst/>
          </a:prstGeom>
          <a:noFill/>
          <a:ln w="76200" cap="flat" cmpd="sng">
            <a:solidFill>
              <a:srgbClr val="C2A1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6164963" y="11163637"/>
            <a:ext cx="15662400" cy="10433585"/>
          </a:xfrm>
          <a:prstGeom prst="rect">
            <a:avLst/>
          </a:prstGeom>
          <a:noFill/>
          <a:ln w="76200" cap="flat" cmpd="sng">
            <a:solidFill>
              <a:srgbClr val="C2A1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RESULTADOS E DISCUSSÃO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6199643" y="22065690"/>
            <a:ext cx="15627719" cy="6740266"/>
          </a:xfrm>
          <a:prstGeom prst="rect">
            <a:avLst/>
          </a:prstGeom>
          <a:noFill/>
          <a:ln w="76200" cap="flat" cmpd="sng">
            <a:solidFill>
              <a:srgbClr val="C2A1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CONSIDERAÇÕES FINAIS</a:t>
            </a: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6164963" y="29320544"/>
            <a:ext cx="15662400" cy="6001603"/>
          </a:xfrm>
          <a:prstGeom prst="rect">
            <a:avLst/>
          </a:prstGeom>
          <a:noFill/>
          <a:ln w="76200" cap="flat" cmpd="sng">
            <a:solidFill>
              <a:srgbClr val="C2A1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REFERÊNCIAS BIBLIOGRÁFICAS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571926" y="21718463"/>
            <a:ext cx="15178206" cy="13603684"/>
          </a:xfrm>
          <a:prstGeom prst="rect">
            <a:avLst/>
          </a:prstGeom>
          <a:noFill/>
          <a:ln w="76200" cap="flat" cmpd="sng">
            <a:solidFill>
              <a:srgbClr val="C2A1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lang="pt-BR" sz="48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1846D69-1F44-1777-24E2-D4572D534C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19" b="9385"/>
          <a:stretch/>
        </p:blipFill>
        <p:spPr>
          <a:xfrm>
            <a:off x="0" y="-116982"/>
            <a:ext cx="32399288" cy="58410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92</Words>
  <Application>Microsoft Office PowerPoint</Application>
  <PresentationFormat>Personalizar</PresentationFormat>
  <Paragraphs>65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Book</dc:creator>
  <cp:lastModifiedBy>Coord Farmacia</cp:lastModifiedBy>
  <cp:revision>4</cp:revision>
  <dcterms:modified xsi:type="dcterms:W3CDTF">2026-04-17T16:53:02Z</dcterms:modified>
</cp:coreProperties>
</file>