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399288" cy="35999738"/>
  <p:notesSz cx="6858000" cy="9144000"/>
  <p:defaultTextStyle>
    <a:defPPr>
      <a:defRPr lang="pt-BR"/>
    </a:defPPr>
    <a:lvl1pPr marL="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1pPr>
    <a:lvl2pPr marL="1641577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2pPr>
    <a:lvl3pPr marL="328315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3pPr>
    <a:lvl4pPr marL="492473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4pPr>
    <a:lvl5pPr marL="6566306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5pPr>
    <a:lvl6pPr marL="820788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6pPr>
    <a:lvl7pPr marL="9849460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7pPr>
    <a:lvl8pPr marL="11491036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8pPr>
    <a:lvl9pPr marL="13132613" algn="l" defTabSz="3283153" rtl="0" eaLnBrk="1" latinLnBrk="0" hangingPunct="1">
      <a:defRPr sz="64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1" d="100"/>
          <a:sy n="21" d="100"/>
        </p:scale>
        <p:origin x="26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1759F7-90DF-BE8F-8082-040C1D21E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5891626"/>
            <a:ext cx="24299466" cy="12533242"/>
          </a:xfrm>
        </p:spPr>
        <p:txBody>
          <a:bodyPr anchor="b"/>
          <a:lstStyle>
            <a:lvl1pPr algn="ctr"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D26AE9-FF6A-EDA2-5D90-B92E2A0CA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18908198"/>
            <a:ext cx="24299466" cy="8691601"/>
          </a:xfrm>
        </p:spPr>
        <p:txBody>
          <a:bodyPr/>
          <a:lstStyle>
            <a:lvl1pPr marL="0" indent="0" algn="ctr">
              <a:buNone/>
              <a:defRPr sz="6378"/>
            </a:lvl1pPr>
            <a:lvl2pPr marL="1214963" indent="0" algn="ctr">
              <a:buNone/>
              <a:defRPr sz="5315"/>
            </a:lvl2pPr>
            <a:lvl3pPr marL="2429927" indent="0" algn="ctr">
              <a:buNone/>
              <a:defRPr sz="4783"/>
            </a:lvl3pPr>
            <a:lvl4pPr marL="3644890" indent="0" algn="ctr">
              <a:buNone/>
              <a:defRPr sz="4252"/>
            </a:lvl4pPr>
            <a:lvl5pPr marL="4859853" indent="0" algn="ctr">
              <a:buNone/>
              <a:defRPr sz="4252"/>
            </a:lvl5pPr>
            <a:lvl6pPr marL="6074816" indent="0" algn="ctr">
              <a:buNone/>
              <a:defRPr sz="4252"/>
            </a:lvl6pPr>
            <a:lvl7pPr marL="7289780" indent="0" algn="ctr">
              <a:buNone/>
              <a:defRPr sz="4252"/>
            </a:lvl7pPr>
            <a:lvl8pPr marL="8504743" indent="0" algn="ctr">
              <a:buNone/>
              <a:defRPr sz="4252"/>
            </a:lvl8pPr>
            <a:lvl9pPr marL="9719706" indent="0" algn="ctr">
              <a:buNone/>
              <a:defRPr sz="42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119A33-308C-5B50-C3AF-BE087098E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67FF31-70DF-828A-981C-FE1A8CA1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C13FB3-4733-1623-5B30-43C95DE79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43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35D41-9B51-A423-8333-72B3DF42E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59F577-7846-CC55-D5A8-76C369AF6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1DEEF0-B8A4-61E3-873F-D20C14277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037CF1-2D03-4E1B-9B31-1B56DCA3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EA0057-AD6C-AFC2-FA2F-3616CEAE8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399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BE2FF-F80E-D7AA-4312-3C9D443EF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8974940"/>
            <a:ext cx="27944386" cy="14974888"/>
          </a:xfrm>
        </p:spPr>
        <p:txBody>
          <a:bodyPr anchor="b"/>
          <a:lstStyle>
            <a:lvl1pPr>
              <a:defRPr sz="1594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20A106-5F99-D1F1-2CC8-098BE6104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4091497"/>
            <a:ext cx="27944386" cy="7874940"/>
          </a:xfrm>
        </p:spPr>
        <p:txBody>
          <a:bodyPr/>
          <a:lstStyle>
            <a:lvl1pPr marL="0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1pPr>
            <a:lvl2pPr marL="1214963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22C3F9-AED5-01FF-C203-8EC812D2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227F73-8CC7-5391-4439-A93F56E1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D5570E-720B-21B5-AFE5-F0AF93E8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25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0E568-0AE9-E97D-D7CC-91A686E7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4C2616-5D00-9836-C35E-338BF9C662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9583264"/>
            <a:ext cx="13769697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10745-7674-F41C-FFF5-CBBAC6214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9583264"/>
            <a:ext cx="13769697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D8FE7F-FB36-9DAF-E439-97CB30BA0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ECF1B3-FE00-94F1-06E9-4931910D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018D4DE-6B93-1734-2730-8C8101A4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929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483DD3-1BD6-DC31-FA90-F6F7A9201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1916656"/>
            <a:ext cx="27944386" cy="695828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D65DDD-4CBA-553D-A65C-52DF5D70E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8824938"/>
            <a:ext cx="13706416" cy="4324966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3F858A-67EC-8CA0-A621-38BAE440F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3149904"/>
            <a:ext cx="13706416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C28533B-DEAD-5BA9-7FA5-E6B39CEFC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8824938"/>
            <a:ext cx="13773917" cy="4324966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979BEF-368D-B09E-57EB-B50795883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3149904"/>
            <a:ext cx="13773917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3C2676A-891F-57DB-F11B-2E32A995B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30016D-CC5B-BDA3-8338-03260B21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61DD96-82DE-6199-193D-899F649C0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70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E879D-4B3B-F465-4113-AD1579F7C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5ADD088-3144-457C-9398-E8A531797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5A661C-6E13-B062-C206-39FA8010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36FF596-E954-C6B5-A676-B8E3D3AF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735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CE2A085-CCE7-9CD5-B890-290628C89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BAC43A9-6A36-E69A-8DB2-7DF56E595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5DBABF-888B-603B-A588-31E68691A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337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C640F4-62C9-13FC-19FB-55E9BD2D0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399982"/>
            <a:ext cx="10449613" cy="839993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99A202-4C80-F255-DDD4-4A8596E7F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5183298"/>
            <a:ext cx="16402140" cy="25583147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5E6D2D-FC61-F221-C1A9-C69530A07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0799922"/>
            <a:ext cx="10449613" cy="20008190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F4395B9-5C66-82B6-2F6F-7A20C295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B64E36-F7B8-526F-FD31-704033DB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8F0629-33C0-3F2E-0289-1FF9704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909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63846-C80A-90EE-8F45-9B9A1FA51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399982"/>
            <a:ext cx="10449613" cy="8399939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CE52281-F753-33D1-C824-8C1C9E9C8C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5183298"/>
            <a:ext cx="16402140" cy="25583147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3DFF4A-CEF8-6E9D-82AE-B947C07AE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0799922"/>
            <a:ext cx="10449613" cy="20008190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607BAD-3B39-86F1-9152-C56748F6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165166-F5FC-CF58-E15E-3B4F7065E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F9800B-21F3-9B10-9C2B-E9751BEC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35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D1745-3DE5-C779-A319-9EEAF378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3A6978-FA13-B360-4CCD-208767C1F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E07080-6A14-5CF2-C251-50B32066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76DDB0-7F65-D09F-F78A-8CA97050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EFD2CD-1125-4887-08A4-3C6C25C25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257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01CAAC-4BCD-210D-A99D-D7F47928F0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1916653"/>
            <a:ext cx="6986096" cy="3050811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701771-4EC2-EE66-8FB9-5EA10DB2C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1916653"/>
            <a:ext cx="20553298" cy="3050811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610A54-127A-2D14-F544-185088D3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FDE100-53A2-872D-27DE-AD4842272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C9DE04-1998-A637-1507-1D985EB8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92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BADCCFE-B083-5681-F04F-32177D0C1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1916656"/>
            <a:ext cx="27944386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113F1F-918D-202B-12AF-4178B4157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9583264"/>
            <a:ext cx="27944386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996CB4-739C-FB74-8795-811F528CC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33366426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45966-EAA7-4F89-85DF-1A6977D87ED7}" type="datetimeFigureOut">
              <a:rPr lang="pt-BR" smtClean="0"/>
              <a:t>03/11/2026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BE69A9-EC90-3D3B-AA12-98DD3DD92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33366426"/>
            <a:ext cx="1093476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98C981-4C33-35A1-F4DB-9D73AD005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33366426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66BAB-0BB2-406D-BAF6-5CECE14546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026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6CB936-2BC3-CF56-223A-EE86C032C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17504506"/>
            <a:ext cx="24299466" cy="12533242"/>
          </a:xfrm>
        </p:spPr>
        <p:txBody>
          <a:bodyPr/>
          <a:lstStyle/>
          <a:p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10281C-E32B-5EF5-F46F-F4CFA6401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399288" cy="653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45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</Words>
  <Application>Microsoft Office PowerPoint</Application>
  <PresentationFormat>Personalizar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P. Ramos</dc:creator>
  <cp:lastModifiedBy>Marcelo P. Ramos</cp:lastModifiedBy>
  <cp:revision>5</cp:revision>
  <dcterms:created xsi:type="dcterms:W3CDTF">2025-09-25T22:12:37Z</dcterms:created>
  <dcterms:modified xsi:type="dcterms:W3CDTF">2026-11-03T17:55:53Z</dcterms:modified>
</cp:coreProperties>
</file>