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2244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511168-1911-4BDF-6D41-263B120BA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7070108"/>
            <a:ext cx="24299466" cy="1504022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031FD2-7DB3-CC55-C655-1E8886ECB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2BAF8A-57AD-2926-35E1-90CC38924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CB1518-0FA6-C012-1C0A-FB2D63594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940D48-9C52-691A-B8B4-CB03A1EBC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87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E7215-8858-CFF1-1A2C-83230DB63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EE7C11-0B25-94DC-63AD-D9D0DD61D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B46743-EE82-E4D4-1124-AF527AD97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76F239-88DD-BBA0-EB25-57989B3A9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AF5C11-C235-8DFB-D7C4-681ABAEB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881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BE368F-8DCB-603B-7DB6-563FF248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10770165"/>
            <a:ext cx="27944386" cy="17970262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9A1C12-57E7-37CD-AF1A-A6CB619D9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8910433"/>
            <a:ext cx="27944386" cy="9450136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45BC38-ACE1-A644-B103-F85F3C48A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CB3316-9BB1-0A19-CC36-C816C6FA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073BC3-9B82-61CE-0586-5369866B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2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5F375-2811-76DC-B1B5-763B1BBDF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AC8AC0-1DAA-F5EE-2388-928475D4F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80BF001-CB58-72C2-A93D-3EBA37297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B6464C-7655-0795-704C-8B26E8B4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6FD955E-618C-3F49-1865-9527B6C30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879848-1DFD-8778-C742-5DC111169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0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5A1D5-A817-F2B4-407C-51A4228B8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300037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0CF078A-F9F4-B6C5-2EE5-2A66E3E32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10590160"/>
            <a:ext cx="13706416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8CC0A3-06CD-FF6A-5750-D98DCEBFD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5780233"/>
            <a:ext cx="13706416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6ED77E-AD51-7C96-04DD-8B5E0E271A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10590160"/>
            <a:ext cx="13773917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1CBBAF2-6AC1-CF90-5AEB-F698D46C8D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4C99C3-BDFC-3AAB-5C6E-DD66D0BE7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FD90AA-4331-BCA9-C2AF-CAE322B72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362F468-4080-E6E8-3929-C9481B31A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46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E60F8-A333-8474-DD8E-BC6D5620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042D5D-DF3A-A2E5-D150-3BF880496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FEC532-FB85-8928-D476-CFF3462C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2700D2C-344D-2A68-E998-07B5E129D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49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FC16092-8BD3-39C7-E22C-06736D02D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1B1D202-DB04-8FA4-B66C-C06EF699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8124EF-2651-2970-A222-33BEBC2E4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760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E8D631-CEC4-F0CD-C74F-6DC288321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BF5457-6047-5029-74E9-3B97BA4F3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0FFA64D-4EB3-4A76-4684-2C79AAC39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12CA56-C5B0-72B3-EC4A-C5A060B57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8A3838-0749-A3F6-7001-12EC705DE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E397E0-BD05-E65B-7B1A-EEDBC2289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6014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43A26-B45A-6507-2BD1-C71BEA309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9A99437-1BED-92EC-42F7-D58A7C376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7DF7408-A9DC-BAAE-17B1-AF8589BE3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BE5606-4A57-5B2E-4FED-10CECF1C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057752-3460-B88C-1536-C03BF867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C4B96E-EEF1-0967-3D93-B143B0A2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240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80245-C135-541B-6026-7786B504D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72A3071-4050-9411-FFED-4623C4651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DFFAB9-9DB3-8684-A7A8-29BC94232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8957D6-2A04-DBB0-19A0-5FC630D9C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6DC28E-7371-63A2-1AEF-F6A573E0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731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0C8CB0-990B-FBE6-B31C-FF79B13FB5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D15C6C-3A9E-BCC9-E0B7-DA776308A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CFFB71-4960-5316-5556-B39CEF76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1B8539-56AB-D488-097D-26763EC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FECDF3-5E24-EDC7-6DEC-E24E8B61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829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472E8F-0461-9545-567C-D0F80190B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7878A7-F0BA-092D-6339-1919103DE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6FDAF4-0379-B620-308F-77F0A81AA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EA131-E269-4C73-8DA2-9AD49F3296A6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41188A-F4D4-B892-36B5-01685508D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D43E18-06EB-5AE6-59C8-6307A2687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49630-B4BB-47BD-A9C5-C26626CF58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740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F443CE9-24E5-C5D4-424D-617C9D93A3E1}"/>
              </a:ext>
            </a:extLst>
          </p:cNvPr>
          <p:cNvSpPr txBox="1"/>
          <p:nvPr/>
        </p:nvSpPr>
        <p:spPr>
          <a:xfrm>
            <a:off x="3885742" y="9765170"/>
            <a:ext cx="24714317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(primeira em maiúscula e o restante minúscula,</a:t>
            </a:r>
          </a:p>
          <a:p>
            <a:pPr algn="ctr">
              <a:spcAft>
                <a:spcPts val="1800"/>
              </a:spcAft>
            </a:pP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fonte </a:t>
            </a:r>
            <a:r>
              <a:rPr lang="pt-BR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 60 negrito)</a:t>
            </a:r>
          </a:p>
          <a:p>
            <a:pPr algn="ctr">
              <a:spcAft>
                <a:spcPts val="1800"/>
              </a:spcAft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Nomes dos autores (Arial 36)</a:t>
            </a:r>
          </a:p>
          <a:p>
            <a:pPr algn="ctr">
              <a:spcAft>
                <a:spcPts val="1800"/>
              </a:spcAft>
            </a:pPr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Departamento de (...), Curso, Universidade Regional Integrada do Alto Uruguai e das Missões – URI </a:t>
            </a:r>
            <a:r>
              <a:rPr lang="pt-BR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Câmpus</a:t>
            </a:r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 de Santiago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6FD5C4-84F7-517A-E4F3-9A370121A30F}"/>
              </a:ext>
            </a:extLst>
          </p:cNvPr>
          <p:cNvSpPr txBox="1"/>
          <p:nvPr/>
        </p:nvSpPr>
        <p:spPr>
          <a:xfrm>
            <a:off x="647700" y="15597348"/>
            <a:ext cx="15595201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1 INTRODUÇÃO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Introdução deve ser escrita em fonte Arial 36. Deve descrever o tema/problema da pesquisa, o estado da arte (estágio do problema), avanços que o projeto propõe (contribuições), justificativa quanto à relevância e originalidade.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C1014EE-8395-A8E2-7587-D70A0C513902}"/>
              </a:ext>
            </a:extLst>
          </p:cNvPr>
          <p:cNvSpPr txBox="1"/>
          <p:nvPr/>
        </p:nvSpPr>
        <p:spPr>
          <a:xfrm>
            <a:off x="647700" y="25109551"/>
            <a:ext cx="15584316" cy="5693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 OBJETIVOS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2.1 Objetivo Geral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objetivo geral deve ser escrito em fonte Arial 36. Deve descrever, de maneira sucinta, o principal objetivo do trabalho.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2.2 Objetivos Específicos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Elencar os objetivos específicos em fonte Arial 36, na forma de tópicos.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B96040-1134-1CCE-A03E-86B1F251A4CC}"/>
              </a:ext>
            </a:extLst>
          </p:cNvPr>
          <p:cNvSpPr txBox="1"/>
          <p:nvPr/>
        </p:nvSpPr>
        <p:spPr>
          <a:xfrm>
            <a:off x="16599883" y="15586484"/>
            <a:ext cx="15151705" cy="8156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4 DESENVOLVIMENTO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desenvolvimento deve ser escrito em fonte Arial 36. Deve conter os principais resultados e discussões sobre o tópico. Pode apresentar, sempre que necessário, tabelas, gráficos e figuras.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Tabela 1.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Modelo de tabela. Título da tabela em fonte Arial 32.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XXXXXXX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Modelo de figura. Título da figura em Arial 24 e centralizado.</a:t>
            </a:r>
          </a:p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Fonte: Google Imagens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1836C57-3E9E-431C-1D73-8DB6665AFA1A}"/>
              </a:ext>
            </a:extLst>
          </p:cNvPr>
          <p:cNvSpPr txBox="1"/>
          <p:nvPr/>
        </p:nvSpPr>
        <p:spPr>
          <a:xfrm>
            <a:off x="16613535" y="26358120"/>
            <a:ext cx="15138053" cy="26161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5 CONCLUSÃO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Conclusão deve ser escrita em fonte Arial 36. Deve apresentar as principais contribuições/conclusões obtidas pela pesquisa.  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0417EB1-0664-0063-EB12-517F3ADEF80F}"/>
              </a:ext>
            </a:extLst>
          </p:cNvPr>
          <p:cNvSpPr txBox="1"/>
          <p:nvPr/>
        </p:nvSpPr>
        <p:spPr>
          <a:xfrm>
            <a:off x="647700" y="36514204"/>
            <a:ext cx="15595201" cy="3600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3 METODOLOGIA</a:t>
            </a:r>
          </a:p>
          <a:p>
            <a:pPr algn="ctr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Metodologia deve ser escrita em fonte Arial 36. Deve descrever a metodologia utilizada na obtenção dos dados e informações. Em caso de Revisão Bibliográfica, deve-se citar as bases de dados pesquisadas bem como os termos utilizados na pesquisa.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B0BEB1D-10E5-DF4D-9286-83BDF2AD9899}"/>
              </a:ext>
            </a:extLst>
          </p:cNvPr>
          <p:cNvSpPr txBox="1"/>
          <p:nvPr/>
        </p:nvSpPr>
        <p:spPr>
          <a:xfrm>
            <a:off x="16613535" y="32574664"/>
            <a:ext cx="15151705" cy="7540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Livros: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GOMES, L. G. F. F.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Novela e sociedade no Brasil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Niterói: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EdUFF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1998.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Arquivo </a:t>
            </a:r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ALVES, Castro.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Navio negreiro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S.l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.]: Virtual Books, 2000. Disponível em: &lt;http://www.terra.com.br/virtualbooks/freebook/port/Lport2/navionegreiro.htm&gt;. Acesso em: 10 jan. 2002, 16:30:30.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Artigos: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GURGEL, C. Reforma do Estado e segurança pública.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Política e Administração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Rio de Janeiro, v. 3, n. 2, p. 15-21, set. 1997.</a:t>
            </a:r>
          </a:p>
          <a:p>
            <a:pPr algn="just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Patentes:</a:t>
            </a: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EMBRAPA. Unidade de Apoio, Pesquisa e Desenvolvimento de Instrumentação Agropecuária (São Carlos, SP). Paulo Estevão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Cruvinel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Medidor digital </a:t>
            </a:r>
            <a:r>
              <a:rPr lang="pt-B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multissensor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 de temperatura para solos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. BR n. PI 8903105-9, 26 jun. 1989, 30 maio 1995.</a:t>
            </a:r>
          </a:p>
        </p:txBody>
      </p:sp>
    </p:spTree>
    <p:extLst>
      <p:ext uri="{BB962C8B-B14F-4D97-AF65-F5344CB8AC3E}">
        <p14:creationId xmlns:p14="http://schemas.microsoft.com/office/powerpoint/2010/main" val="4704586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440</Words>
  <Application>Microsoft Office PowerPoint</Application>
  <PresentationFormat>Personalizar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P. Ramos</dc:creator>
  <cp:lastModifiedBy>Marcelo P. Ramos</cp:lastModifiedBy>
  <cp:revision>8</cp:revision>
  <dcterms:created xsi:type="dcterms:W3CDTF">2024-11-04T17:53:10Z</dcterms:created>
  <dcterms:modified xsi:type="dcterms:W3CDTF">2026-05-26T17:08:03Z</dcterms:modified>
</cp:coreProperties>
</file>